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AF5AF-C8FC-4862-8FE8-5005B0B410E4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E710C-90DC-4526-B3F6-0F1A2E1F8E3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53139" y="937036"/>
            <a:ext cx="1874074" cy="779110"/>
            <a:chOff x="2453139" y="937036"/>
            <a:chExt cx="1874074" cy="779110"/>
          </a:xfrm>
        </p:grpSpPr>
        <p:sp>
          <p:nvSpPr>
            <p:cNvPr id="2" name="Freeform 1"/>
            <p:cNvSpPr/>
            <p:nvPr/>
          </p:nvSpPr>
          <p:spPr>
            <a:xfrm>
              <a:off x="2453139" y="937036"/>
              <a:ext cx="610438" cy="779110"/>
            </a:xfrm>
            <a:custGeom>
              <a:avLst/>
              <a:gdLst/>
              <a:ahLst/>
              <a:cxnLst/>
              <a:rect l="0" t="0" r="0" b="0"/>
              <a:pathLst>
                <a:path w="610438" h="779110">
                  <a:moveTo>
                    <a:pt x="0" y="0"/>
                  </a:moveTo>
                  <a:lnTo>
                    <a:pt x="58617" y="9065"/>
                  </a:lnTo>
                  <a:lnTo>
                    <a:pt x="121197" y="17475"/>
                  </a:lnTo>
                  <a:lnTo>
                    <a:pt x="173691" y="19995"/>
                  </a:lnTo>
                  <a:lnTo>
                    <a:pt x="229669" y="21912"/>
                  </a:lnTo>
                  <a:lnTo>
                    <a:pt x="291162" y="29328"/>
                  </a:lnTo>
                  <a:lnTo>
                    <a:pt x="349483" y="30916"/>
                  </a:lnTo>
                  <a:lnTo>
                    <a:pt x="408097" y="31387"/>
                  </a:lnTo>
                  <a:lnTo>
                    <a:pt x="462509" y="31526"/>
                  </a:lnTo>
                  <a:lnTo>
                    <a:pt x="512556" y="31568"/>
                  </a:lnTo>
                  <a:lnTo>
                    <a:pt x="565800" y="25993"/>
                  </a:lnTo>
                  <a:lnTo>
                    <a:pt x="604902" y="22519"/>
                  </a:lnTo>
                  <a:lnTo>
                    <a:pt x="610329" y="24371"/>
                  </a:lnTo>
                  <a:lnTo>
                    <a:pt x="610437" y="27946"/>
                  </a:lnTo>
                  <a:lnTo>
                    <a:pt x="601199" y="38157"/>
                  </a:lnTo>
                  <a:lnTo>
                    <a:pt x="540711" y="100431"/>
                  </a:lnTo>
                  <a:lnTo>
                    <a:pt x="489306" y="161901"/>
                  </a:lnTo>
                  <a:lnTo>
                    <a:pt x="431539" y="215071"/>
                  </a:lnTo>
                  <a:lnTo>
                    <a:pt x="379224" y="276199"/>
                  </a:lnTo>
                  <a:lnTo>
                    <a:pt x="336930" y="337128"/>
                  </a:lnTo>
                  <a:lnTo>
                    <a:pt x="286467" y="400102"/>
                  </a:lnTo>
                  <a:lnTo>
                    <a:pt x="242349" y="460136"/>
                  </a:lnTo>
                  <a:lnTo>
                    <a:pt x="200059" y="521761"/>
                  </a:lnTo>
                  <a:lnTo>
                    <a:pt x="157929" y="579582"/>
                  </a:lnTo>
                  <a:lnTo>
                    <a:pt x="118934" y="633950"/>
                  </a:lnTo>
                  <a:lnTo>
                    <a:pt x="90272" y="693053"/>
                  </a:lnTo>
                  <a:lnTo>
                    <a:pt x="56024" y="750604"/>
                  </a:lnTo>
                  <a:lnTo>
                    <a:pt x="31586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74279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54516" y="989678"/>
              <a:ext cx="420971" cy="692762"/>
            </a:xfrm>
            <a:custGeom>
              <a:avLst/>
              <a:gdLst/>
              <a:ahLst/>
              <a:cxnLst/>
              <a:rect l="0" t="0" r="0" b="0"/>
              <a:pathLst>
                <a:path w="420971" h="692762">
                  <a:moveTo>
                    <a:pt x="256758" y="0"/>
                  </a:moveTo>
                  <a:lnTo>
                    <a:pt x="201671" y="55088"/>
                  </a:lnTo>
                  <a:lnTo>
                    <a:pt x="157390" y="113941"/>
                  </a:lnTo>
                  <a:lnTo>
                    <a:pt x="119483" y="170487"/>
                  </a:lnTo>
                  <a:lnTo>
                    <a:pt x="86072" y="231806"/>
                  </a:lnTo>
                  <a:lnTo>
                    <a:pt x="49112" y="294814"/>
                  </a:lnTo>
                  <a:lnTo>
                    <a:pt x="21790" y="354678"/>
                  </a:lnTo>
                  <a:lnTo>
                    <a:pt x="4801" y="408792"/>
                  </a:lnTo>
                  <a:lnTo>
                    <a:pt x="0" y="465835"/>
                  </a:lnTo>
                  <a:lnTo>
                    <a:pt x="5987" y="524070"/>
                  </a:lnTo>
                  <a:lnTo>
                    <a:pt x="18490" y="584972"/>
                  </a:lnTo>
                  <a:lnTo>
                    <a:pt x="39931" y="619811"/>
                  </a:lnTo>
                  <a:lnTo>
                    <a:pt x="79787" y="661855"/>
                  </a:lnTo>
                  <a:lnTo>
                    <a:pt x="104795" y="678643"/>
                  </a:lnTo>
                  <a:lnTo>
                    <a:pt x="145182" y="690070"/>
                  </a:lnTo>
                  <a:lnTo>
                    <a:pt x="206816" y="692761"/>
                  </a:lnTo>
                  <a:lnTo>
                    <a:pt x="245080" y="685024"/>
                  </a:lnTo>
                  <a:lnTo>
                    <a:pt x="293099" y="662042"/>
                  </a:lnTo>
                  <a:lnTo>
                    <a:pt x="347678" y="620800"/>
                  </a:lnTo>
                  <a:lnTo>
                    <a:pt x="373905" y="595202"/>
                  </a:lnTo>
                  <a:lnTo>
                    <a:pt x="410889" y="532334"/>
                  </a:lnTo>
                  <a:lnTo>
                    <a:pt x="420970" y="485412"/>
                  </a:lnTo>
                  <a:lnTo>
                    <a:pt x="418367" y="434465"/>
                  </a:lnTo>
                  <a:lnTo>
                    <a:pt x="410083" y="409125"/>
                  </a:lnTo>
                  <a:lnTo>
                    <a:pt x="385701" y="373793"/>
                  </a:lnTo>
                  <a:lnTo>
                    <a:pt x="365929" y="365002"/>
                  </a:lnTo>
                  <a:lnTo>
                    <a:pt x="341543" y="362265"/>
                  </a:lnTo>
                  <a:lnTo>
                    <a:pt x="279506" y="373035"/>
                  </a:lnTo>
                  <a:lnTo>
                    <a:pt x="222734" y="401889"/>
                  </a:lnTo>
                  <a:lnTo>
                    <a:pt x="166389" y="444053"/>
                  </a:lnTo>
                  <a:lnTo>
                    <a:pt x="108281" y="502055"/>
                  </a:lnTo>
                  <a:lnTo>
                    <a:pt x="60748" y="562659"/>
                  </a:lnTo>
                  <a:lnTo>
                    <a:pt x="46188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90342" y="132659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885223" y="885818"/>
            <a:ext cx="2180135" cy="1080428"/>
            <a:chOff x="4885223" y="885818"/>
            <a:chExt cx="2180135" cy="1080428"/>
          </a:xfrm>
        </p:grpSpPr>
        <p:sp>
          <p:nvSpPr>
            <p:cNvPr id="7" name="Freeform 6"/>
            <p:cNvSpPr/>
            <p:nvPr/>
          </p:nvSpPr>
          <p:spPr>
            <a:xfrm>
              <a:off x="5180021" y="947564"/>
              <a:ext cx="10529" cy="621183"/>
            </a:xfrm>
            <a:custGeom>
              <a:avLst/>
              <a:gdLst/>
              <a:ahLst/>
              <a:cxnLst/>
              <a:rect l="0" t="0" r="0" b="0"/>
              <a:pathLst>
                <a:path w="10529" h="621183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4" y="173493"/>
                  </a:lnTo>
                  <a:lnTo>
                    <a:pt x="10239" y="228420"/>
                  </a:lnTo>
                  <a:lnTo>
                    <a:pt x="10471" y="284329"/>
                  </a:lnTo>
                  <a:lnTo>
                    <a:pt x="10511" y="335760"/>
                  </a:lnTo>
                  <a:lnTo>
                    <a:pt x="10520" y="379684"/>
                  </a:lnTo>
                  <a:lnTo>
                    <a:pt x="10524" y="426502"/>
                  </a:lnTo>
                  <a:lnTo>
                    <a:pt x="10526" y="471486"/>
                  </a:lnTo>
                  <a:lnTo>
                    <a:pt x="10528" y="530034"/>
                  </a:lnTo>
                  <a:lnTo>
                    <a:pt x="10528" y="591739"/>
                  </a:lnTo>
                  <a:lnTo>
                    <a:pt x="10528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5223" y="885818"/>
              <a:ext cx="595863" cy="440773"/>
            </a:xfrm>
            <a:custGeom>
              <a:avLst/>
              <a:gdLst/>
              <a:ahLst/>
              <a:cxnLst/>
              <a:rect l="0" t="0" r="0" b="0"/>
              <a:pathLst>
                <a:path w="595863" h="440773">
                  <a:moveTo>
                    <a:pt x="0" y="167031"/>
                  </a:moveTo>
                  <a:lnTo>
                    <a:pt x="9575" y="135749"/>
                  </a:lnTo>
                  <a:lnTo>
                    <a:pt x="47325" y="82921"/>
                  </a:lnTo>
                  <a:lnTo>
                    <a:pt x="88376" y="51934"/>
                  </a:lnTo>
                  <a:lnTo>
                    <a:pt x="141199" y="28873"/>
                  </a:lnTo>
                  <a:lnTo>
                    <a:pt x="199225" y="9396"/>
                  </a:lnTo>
                  <a:lnTo>
                    <a:pt x="224245" y="3385"/>
                  </a:lnTo>
                  <a:lnTo>
                    <a:pt x="277792" y="0"/>
                  </a:lnTo>
                  <a:lnTo>
                    <a:pt x="334603" y="167"/>
                  </a:lnTo>
                  <a:lnTo>
                    <a:pt x="393257" y="10112"/>
                  </a:lnTo>
                  <a:lnTo>
                    <a:pt x="449297" y="23341"/>
                  </a:lnTo>
                  <a:lnTo>
                    <a:pt x="506530" y="58870"/>
                  </a:lnTo>
                  <a:lnTo>
                    <a:pt x="531708" y="79482"/>
                  </a:lnTo>
                  <a:lnTo>
                    <a:pt x="568412" y="131454"/>
                  </a:lnTo>
                  <a:lnTo>
                    <a:pt x="589688" y="175077"/>
                  </a:lnTo>
                  <a:lnTo>
                    <a:pt x="595862" y="222188"/>
                  </a:lnTo>
                  <a:lnTo>
                    <a:pt x="589632" y="260583"/>
                  </a:lnTo>
                  <a:lnTo>
                    <a:pt x="564040" y="314885"/>
                  </a:lnTo>
                  <a:lnTo>
                    <a:pt x="545482" y="339199"/>
                  </a:lnTo>
                  <a:lnTo>
                    <a:pt x="481998" y="385125"/>
                  </a:lnTo>
                  <a:lnTo>
                    <a:pt x="430561" y="407163"/>
                  </a:lnTo>
                  <a:lnTo>
                    <a:pt x="381167" y="421585"/>
                  </a:lnTo>
                  <a:lnTo>
                    <a:pt x="323898" y="433267"/>
                  </a:lnTo>
                  <a:lnTo>
                    <a:pt x="284269" y="440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98796" y="1442404"/>
              <a:ext cx="240805" cy="189384"/>
            </a:xfrm>
            <a:custGeom>
              <a:avLst/>
              <a:gdLst/>
              <a:ahLst/>
              <a:cxnLst/>
              <a:rect l="0" t="0" r="0" b="0"/>
              <a:pathLst>
                <a:path w="240805" h="189384">
                  <a:moveTo>
                    <a:pt x="186551" y="10528"/>
                  </a:moveTo>
                  <a:lnTo>
                    <a:pt x="149073" y="2195"/>
                  </a:lnTo>
                  <a:lnTo>
                    <a:pt x="92060" y="6023"/>
                  </a:lnTo>
                  <a:lnTo>
                    <a:pt x="52879" y="20372"/>
                  </a:lnTo>
                  <a:lnTo>
                    <a:pt x="24632" y="45030"/>
                  </a:lnTo>
                  <a:lnTo>
                    <a:pt x="7034" y="74563"/>
                  </a:lnTo>
                  <a:lnTo>
                    <a:pt x="0" y="116719"/>
                  </a:lnTo>
                  <a:lnTo>
                    <a:pt x="4593" y="143122"/>
                  </a:lnTo>
                  <a:lnTo>
                    <a:pt x="9094" y="155076"/>
                  </a:lnTo>
                  <a:lnTo>
                    <a:pt x="26573" y="174597"/>
                  </a:lnTo>
                  <a:lnTo>
                    <a:pt x="37785" y="183079"/>
                  </a:lnTo>
                  <a:lnTo>
                    <a:pt x="65840" y="189383"/>
                  </a:lnTo>
                  <a:lnTo>
                    <a:pt x="120333" y="183898"/>
                  </a:lnTo>
                  <a:lnTo>
                    <a:pt x="159652" y="169262"/>
                  </a:lnTo>
                  <a:lnTo>
                    <a:pt x="195348" y="144518"/>
                  </a:lnTo>
                  <a:lnTo>
                    <a:pt x="222563" y="114960"/>
                  </a:lnTo>
                  <a:lnTo>
                    <a:pt x="239855" y="78386"/>
                  </a:lnTo>
                  <a:lnTo>
                    <a:pt x="240804" y="66295"/>
                  </a:lnTo>
                  <a:lnTo>
                    <a:pt x="235620" y="43502"/>
                  </a:lnTo>
                  <a:lnTo>
                    <a:pt x="222397" y="24793"/>
                  </a:lnTo>
                  <a:lnTo>
                    <a:pt x="1970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0632" y="1105492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42114" y="0"/>
                  </a:moveTo>
                  <a:lnTo>
                    <a:pt x="42114" y="58617"/>
                  </a:lnTo>
                  <a:lnTo>
                    <a:pt x="42114" y="115764"/>
                  </a:lnTo>
                  <a:lnTo>
                    <a:pt x="38994" y="161025"/>
                  </a:lnTo>
                  <a:lnTo>
                    <a:pt x="34878" y="208437"/>
                  </a:lnTo>
                  <a:lnTo>
                    <a:pt x="33049" y="256805"/>
                  </a:lnTo>
                  <a:lnTo>
                    <a:pt x="26430" y="307717"/>
                  </a:lnTo>
                  <a:lnTo>
                    <a:pt x="22649" y="361797"/>
                  </a:lnTo>
                  <a:lnTo>
                    <a:pt x="12966" y="424972"/>
                  </a:lnTo>
                  <a:lnTo>
                    <a:pt x="2907" y="46934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64331" y="1484518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0244" y="43962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1431875"/>
              <a:ext cx="200043" cy="473784"/>
            </a:xfrm>
            <a:custGeom>
              <a:avLst/>
              <a:gdLst/>
              <a:ahLst/>
              <a:cxnLst/>
              <a:rect l="0" t="0" r="0" b="0"/>
              <a:pathLst>
                <a:path w="200043" h="473784">
                  <a:moveTo>
                    <a:pt x="200042" y="0"/>
                  </a:moveTo>
                  <a:lnTo>
                    <a:pt x="157380" y="61899"/>
                  </a:lnTo>
                  <a:lnTo>
                    <a:pt x="123930" y="124788"/>
                  </a:lnTo>
                  <a:lnTo>
                    <a:pt x="102383" y="184369"/>
                  </a:lnTo>
                  <a:lnTo>
                    <a:pt x="75975" y="241478"/>
                  </a:lnTo>
                  <a:lnTo>
                    <a:pt x="56452" y="301945"/>
                  </a:lnTo>
                  <a:lnTo>
                    <a:pt x="38645" y="357524"/>
                  </a:lnTo>
                  <a:lnTo>
                    <a:pt x="21062" y="41367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01202" y="1431792"/>
              <a:ext cx="314483" cy="534454"/>
            </a:xfrm>
            <a:custGeom>
              <a:avLst/>
              <a:gdLst/>
              <a:ahLst/>
              <a:cxnLst/>
              <a:rect l="0" t="0" r="0" b="0"/>
              <a:pathLst>
                <a:path w="314483" h="534454">
                  <a:moveTo>
                    <a:pt x="273741" y="115897"/>
                  </a:moveTo>
                  <a:lnTo>
                    <a:pt x="282074" y="78419"/>
                  </a:lnTo>
                  <a:lnTo>
                    <a:pt x="280954" y="54786"/>
                  </a:lnTo>
                  <a:lnTo>
                    <a:pt x="272657" y="32584"/>
                  </a:lnTo>
                  <a:lnTo>
                    <a:pt x="249243" y="5944"/>
                  </a:lnTo>
                  <a:lnTo>
                    <a:pt x="238692" y="1651"/>
                  </a:lnTo>
                  <a:lnTo>
                    <a:pt x="214490" y="0"/>
                  </a:lnTo>
                  <a:lnTo>
                    <a:pt x="180146" y="11237"/>
                  </a:lnTo>
                  <a:lnTo>
                    <a:pt x="147743" y="34973"/>
                  </a:lnTo>
                  <a:lnTo>
                    <a:pt x="114928" y="74436"/>
                  </a:lnTo>
                  <a:lnTo>
                    <a:pt x="101253" y="106731"/>
                  </a:lnTo>
                  <a:lnTo>
                    <a:pt x="97643" y="132100"/>
                  </a:lnTo>
                  <a:lnTo>
                    <a:pt x="102279" y="155854"/>
                  </a:lnTo>
                  <a:lnTo>
                    <a:pt x="106790" y="167101"/>
                  </a:lnTo>
                  <a:lnTo>
                    <a:pt x="121162" y="182718"/>
                  </a:lnTo>
                  <a:lnTo>
                    <a:pt x="129908" y="188520"/>
                  </a:lnTo>
                  <a:lnTo>
                    <a:pt x="152103" y="191848"/>
                  </a:lnTo>
                  <a:lnTo>
                    <a:pt x="176395" y="188257"/>
                  </a:lnTo>
                  <a:lnTo>
                    <a:pt x="198891" y="178862"/>
                  </a:lnTo>
                  <a:lnTo>
                    <a:pt x="255715" y="123674"/>
                  </a:lnTo>
                  <a:lnTo>
                    <a:pt x="270018" y="109215"/>
                  </a:lnTo>
                  <a:lnTo>
                    <a:pt x="274769" y="110272"/>
                  </a:lnTo>
                  <a:lnTo>
                    <a:pt x="277936" y="116826"/>
                  </a:lnTo>
                  <a:lnTo>
                    <a:pt x="291841" y="179407"/>
                  </a:lnTo>
                  <a:lnTo>
                    <a:pt x="301980" y="234930"/>
                  </a:lnTo>
                  <a:lnTo>
                    <a:pt x="311224" y="294665"/>
                  </a:lnTo>
                  <a:lnTo>
                    <a:pt x="314482" y="349929"/>
                  </a:lnTo>
                  <a:lnTo>
                    <a:pt x="314278" y="402179"/>
                  </a:lnTo>
                  <a:lnTo>
                    <a:pt x="310085" y="433036"/>
                  </a:lnTo>
                  <a:lnTo>
                    <a:pt x="298083" y="459229"/>
                  </a:lnTo>
                  <a:lnTo>
                    <a:pt x="271594" y="490586"/>
                  </a:lnTo>
                  <a:lnTo>
                    <a:pt x="241519" y="511575"/>
                  </a:lnTo>
                  <a:lnTo>
                    <a:pt x="218476" y="519871"/>
                  </a:lnTo>
                  <a:lnTo>
                    <a:pt x="156023" y="528317"/>
                  </a:lnTo>
                  <a:lnTo>
                    <a:pt x="104721" y="534453"/>
                  </a:lnTo>
                  <a:lnTo>
                    <a:pt x="55595" y="533152"/>
                  </a:lnTo>
                  <a:lnTo>
                    <a:pt x="0" y="526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83013" y="1410818"/>
              <a:ext cx="211010" cy="255660"/>
            </a:xfrm>
            <a:custGeom>
              <a:avLst/>
              <a:gdLst/>
              <a:ahLst/>
              <a:cxnLst/>
              <a:rect l="0" t="0" r="0" b="0"/>
              <a:pathLst>
                <a:path w="211010" h="255660">
                  <a:moveTo>
                    <a:pt x="134085" y="0"/>
                  </a:moveTo>
                  <a:lnTo>
                    <a:pt x="100463" y="2340"/>
                  </a:lnTo>
                  <a:lnTo>
                    <a:pt x="75469" y="11179"/>
                  </a:lnTo>
                  <a:lnTo>
                    <a:pt x="55001" y="26025"/>
                  </a:lnTo>
                  <a:lnTo>
                    <a:pt x="22797" y="64153"/>
                  </a:lnTo>
                  <a:lnTo>
                    <a:pt x="6615" y="95048"/>
                  </a:lnTo>
                  <a:lnTo>
                    <a:pt x="0" y="132018"/>
                  </a:lnTo>
                  <a:lnTo>
                    <a:pt x="3629" y="178197"/>
                  </a:lnTo>
                  <a:lnTo>
                    <a:pt x="12154" y="202421"/>
                  </a:lnTo>
                  <a:lnTo>
                    <a:pt x="36691" y="237037"/>
                  </a:lnTo>
                  <a:lnTo>
                    <a:pt x="56484" y="248849"/>
                  </a:lnTo>
                  <a:lnTo>
                    <a:pt x="79708" y="255659"/>
                  </a:lnTo>
                  <a:lnTo>
                    <a:pt x="101728" y="254786"/>
                  </a:lnTo>
                  <a:lnTo>
                    <a:pt x="139446" y="242129"/>
                  </a:lnTo>
                  <a:lnTo>
                    <a:pt x="160254" y="226936"/>
                  </a:lnTo>
                  <a:lnTo>
                    <a:pt x="192677" y="188586"/>
                  </a:lnTo>
                  <a:lnTo>
                    <a:pt x="208897" y="157653"/>
                  </a:lnTo>
                  <a:lnTo>
                    <a:pt x="211009" y="133629"/>
                  </a:lnTo>
                  <a:lnTo>
                    <a:pt x="202832" y="85667"/>
                  </a:lnTo>
                  <a:lnTo>
                    <a:pt x="196615" y="73170"/>
                  </a:lnTo>
                  <a:lnTo>
                    <a:pt x="18672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22383" y="1439391"/>
              <a:ext cx="267636" cy="224112"/>
            </a:xfrm>
            <a:custGeom>
              <a:avLst/>
              <a:gdLst/>
              <a:ahLst/>
              <a:cxnLst/>
              <a:rect l="0" t="0" r="0" b="0"/>
              <a:pathLst>
                <a:path w="267636" h="224112">
                  <a:moveTo>
                    <a:pt x="0" y="45127"/>
                  </a:moveTo>
                  <a:lnTo>
                    <a:pt x="15641" y="63107"/>
                  </a:lnTo>
                  <a:lnTo>
                    <a:pt x="45673" y="120650"/>
                  </a:lnTo>
                  <a:lnTo>
                    <a:pt x="66225" y="180620"/>
                  </a:lnTo>
                  <a:lnTo>
                    <a:pt x="77074" y="213174"/>
                  </a:lnTo>
                  <a:lnTo>
                    <a:pt x="75949" y="219160"/>
                  </a:lnTo>
                  <a:lnTo>
                    <a:pt x="71690" y="221980"/>
                  </a:lnTo>
                  <a:lnTo>
                    <a:pt x="65341" y="222691"/>
                  </a:lnTo>
                  <a:lnTo>
                    <a:pt x="61108" y="218485"/>
                  </a:lnTo>
                  <a:lnTo>
                    <a:pt x="48168" y="165370"/>
                  </a:lnTo>
                  <a:lnTo>
                    <a:pt x="50546" y="111296"/>
                  </a:lnTo>
                  <a:lnTo>
                    <a:pt x="54361" y="70711"/>
                  </a:lnTo>
                  <a:lnTo>
                    <a:pt x="69269" y="37110"/>
                  </a:lnTo>
                  <a:lnTo>
                    <a:pt x="81869" y="19727"/>
                  </a:lnTo>
                  <a:lnTo>
                    <a:pt x="98387" y="7322"/>
                  </a:lnTo>
                  <a:lnTo>
                    <a:pt x="107706" y="2376"/>
                  </a:lnTo>
                  <a:lnTo>
                    <a:pt x="133657" y="0"/>
                  </a:lnTo>
                  <a:lnTo>
                    <a:pt x="162349" y="4013"/>
                  </a:lnTo>
                  <a:lnTo>
                    <a:pt x="198232" y="20597"/>
                  </a:lnTo>
                  <a:lnTo>
                    <a:pt x="220294" y="37734"/>
                  </a:lnTo>
                  <a:lnTo>
                    <a:pt x="235558" y="60169"/>
                  </a:lnTo>
                  <a:lnTo>
                    <a:pt x="254890" y="112699"/>
                  </a:lnTo>
                  <a:lnTo>
                    <a:pt x="267635" y="159730"/>
                  </a:lnTo>
                  <a:lnTo>
                    <a:pt x="263873" y="190997"/>
                  </a:lnTo>
                  <a:lnTo>
                    <a:pt x="252684" y="224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90880" y="1436815"/>
              <a:ext cx="274478" cy="297118"/>
            </a:xfrm>
            <a:custGeom>
              <a:avLst/>
              <a:gdLst/>
              <a:ahLst/>
              <a:cxnLst/>
              <a:rect l="0" t="0" r="0" b="0"/>
              <a:pathLst>
                <a:path w="274478" h="297118">
                  <a:moveTo>
                    <a:pt x="157928" y="5589"/>
                  </a:moveTo>
                  <a:lnTo>
                    <a:pt x="141160" y="0"/>
                  </a:lnTo>
                  <a:lnTo>
                    <a:pt x="102787" y="2113"/>
                  </a:lnTo>
                  <a:lnTo>
                    <a:pt x="65551" y="15737"/>
                  </a:lnTo>
                  <a:lnTo>
                    <a:pt x="37880" y="40181"/>
                  </a:lnTo>
                  <a:lnTo>
                    <a:pt x="20453" y="69651"/>
                  </a:lnTo>
                  <a:lnTo>
                    <a:pt x="20655" y="78712"/>
                  </a:lnTo>
                  <a:lnTo>
                    <a:pt x="24298" y="87093"/>
                  </a:lnTo>
                  <a:lnTo>
                    <a:pt x="37706" y="101474"/>
                  </a:lnTo>
                  <a:lnTo>
                    <a:pt x="66154" y="116148"/>
                  </a:lnTo>
                  <a:lnTo>
                    <a:pt x="125118" y="135210"/>
                  </a:lnTo>
                  <a:lnTo>
                    <a:pt x="178824" y="161291"/>
                  </a:lnTo>
                  <a:lnTo>
                    <a:pt x="242142" y="192711"/>
                  </a:lnTo>
                  <a:lnTo>
                    <a:pt x="252676" y="197017"/>
                  </a:lnTo>
                  <a:lnTo>
                    <a:pt x="267499" y="211161"/>
                  </a:lnTo>
                  <a:lnTo>
                    <a:pt x="273089" y="219846"/>
                  </a:lnTo>
                  <a:lnTo>
                    <a:pt x="274477" y="229145"/>
                  </a:lnTo>
                  <a:lnTo>
                    <a:pt x="269779" y="248837"/>
                  </a:lnTo>
                  <a:lnTo>
                    <a:pt x="256772" y="263047"/>
                  </a:lnTo>
                  <a:lnTo>
                    <a:pt x="219826" y="281702"/>
                  </a:lnTo>
                  <a:lnTo>
                    <a:pt x="156836" y="297117"/>
                  </a:lnTo>
                  <a:lnTo>
                    <a:pt x="118610" y="296298"/>
                  </a:lnTo>
                  <a:lnTo>
                    <a:pt x="56305" y="275065"/>
                  </a:lnTo>
                  <a:lnTo>
                    <a:pt x="0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16741" y="2230054"/>
            <a:ext cx="4858787" cy="675812"/>
            <a:chOff x="1016741" y="2230054"/>
            <a:chExt cx="4858787" cy="675812"/>
          </a:xfrm>
        </p:grpSpPr>
        <p:sp>
          <p:nvSpPr>
            <p:cNvPr id="18" name="Freeform 17"/>
            <p:cNvSpPr/>
            <p:nvPr/>
          </p:nvSpPr>
          <p:spPr>
            <a:xfrm>
              <a:off x="1016741" y="2365680"/>
              <a:ext cx="330907" cy="394874"/>
            </a:xfrm>
            <a:custGeom>
              <a:avLst/>
              <a:gdLst/>
              <a:ahLst/>
              <a:cxnLst/>
              <a:rect l="0" t="0" r="0" b="0"/>
              <a:pathLst>
                <a:path w="330907" h="394874">
                  <a:moveTo>
                    <a:pt x="183507" y="129573"/>
                  </a:moveTo>
                  <a:lnTo>
                    <a:pt x="183507" y="70957"/>
                  </a:lnTo>
                  <a:lnTo>
                    <a:pt x="177268" y="50489"/>
                  </a:lnTo>
                  <a:lnTo>
                    <a:pt x="154199" y="18286"/>
                  </a:lnTo>
                  <a:lnTo>
                    <a:pt x="128420" y="2103"/>
                  </a:lnTo>
                  <a:lnTo>
                    <a:pt x="108721" y="0"/>
                  </a:lnTo>
                  <a:lnTo>
                    <a:pt x="98555" y="1077"/>
                  </a:lnTo>
                  <a:lnTo>
                    <a:pt x="77900" y="11633"/>
                  </a:lnTo>
                  <a:lnTo>
                    <a:pt x="49661" y="37306"/>
                  </a:lnTo>
                  <a:lnTo>
                    <a:pt x="35113" y="58150"/>
                  </a:lnTo>
                  <a:lnTo>
                    <a:pt x="16241" y="112779"/>
                  </a:lnTo>
                  <a:lnTo>
                    <a:pt x="4875" y="162422"/>
                  </a:lnTo>
                  <a:lnTo>
                    <a:pt x="0" y="196815"/>
                  </a:lnTo>
                  <a:lnTo>
                    <a:pt x="2663" y="249063"/>
                  </a:lnTo>
                  <a:lnTo>
                    <a:pt x="5141" y="300418"/>
                  </a:lnTo>
                  <a:lnTo>
                    <a:pt x="9867" y="331067"/>
                  </a:lnTo>
                  <a:lnTo>
                    <a:pt x="22106" y="357166"/>
                  </a:lnTo>
                  <a:lnTo>
                    <a:pt x="39244" y="378125"/>
                  </a:lnTo>
                  <a:lnTo>
                    <a:pt x="58559" y="391339"/>
                  </a:lnTo>
                  <a:lnTo>
                    <a:pt x="81961" y="394873"/>
                  </a:lnTo>
                  <a:lnTo>
                    <a:pt x="106790" y="391374"/>
                  </a:lnTo>
                  <a:lnTo>
                    <a:pt x="140499" y="375080"/>
                  </a:lnTo>
                  <a:lnTo>
                    <a:pt x="180211" y="338726"/>
                  </a:lnTo>
                  <a:lnTo>
                    <a:pt x="200468" y="308138"/>
                  </a:lnTo>
                  <a:lnTo>
                    <a:pt x="217793" y="266361"/>
                  </a:lnTo>
                  <a:lnTo>
                    <a:pt x="224075" y="208672"/>
                  </a:lnTo>
                  <a:lnTo>
                    <a:pt x="223993" y="173417"/>
                  </a:lnTo>
                  <a:lnTo>
                    <a:pt x="222196" y="172841"/>
                  </a:lnTo>
                  <a:lnTo>
                    <a:pt x="219828" y="175966"/>
                  </a:lnTo>
                  <a:lnTo>
                    <a:pt x="216496" y="202721"/>
                  </a:lnTo>
                  <a:lnTo>
                    <a:pt x="224945" y="253683"/>
                  </a:lnTo>
                  <a:lnTo>
                    <a:pt x="248943" y="317175"/>
                  </a:lnTo>
                  <a:lnTo>
                    <a:pt x="279024" y="368358"/>
                  </a:lnTo>
                  <a:lnTo>
                    <a:pt x="285790" y="376501"/>
                  </a:lnTo>
                  <a:lnTo>
                    <a:pt x="293810" y="380759"/>
                  </a:lnTo>
                  <a:lnTo>
                    <a:pt x="330906" y="382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68704" y="2488389"/>
              <a:ext cx="236171" cy="262691"/>
            </a:xfrm>
            <a:custGeom>
              <a:avLst/>
              <a:gdLst/>
              <a:ahLst/>
              <a:cxnLst/>
              <a:rect l="0" t="0" r="0" b="0"/>
              <a:pathLst>
                <a:path w="236171" h="262691">
                  <a:moveTo>
                    <a:pt x="0" y="91092"/>
                  </a:moveTo>
                  <a:lnTo>
                    <a:pt x="5589" y="149709"/>
                  </a:lnTo>
                  <a:lnTo>
                    <a:pt x="17959" y="202713"/>
                  </a:lnTo>
                  <a:lnTo>
                    <a:pt x="36301" y="262690"/>
                  </a:lnTo>
                  <a:lnTo>
                    <a:pt x="34461" y="257435"/>
                  </a:lnTo>
                  <a:lnTo>
                    <a:pt x="32154" y="202589"/>
                  </a:lnTo>
                  <a:lnTo>
                    <a:pt x="31698" y="141149"/>
                  </a:lnTo>
                  <a:lnTo>
                    <a:pt x="31619" y="90326"/>
                  </a:lnTo>
                  <a:lnTo>
                    <a:pt x="33940" y="57997"/>
                  </a:lnTo>
                  <a:lnTo>
                    <a:pt x="42771" y="31930"/>
                  </a:lnTo>
                  <a:lnTo>
                    <a:pt x="57614" y="14885"/>
                  </a:lnTo>
                  <a:lnTo>
                    <a:pt x="66485" y="8702"/>
                  </a:lnTo>
                  <a:lnTo>
                    <a:pt x="106917" y="0"/>
                  </a:lnTo>
                  <a:lnTo>
                    <a:pt x="132917" y="4204"/>
                  </a:lnTo>
                  <a:lnTo>
                    <a:pt x="155001" y="15040"/>
                  </a:lnTo>
                  <a:lnTo>
                    <a:pt x="188242" y="50594"/>
                  </a:lnTo>
                  <a:lnTo>
                    <a:pt x="201816" y="71923"/>
                  </a:lnTo>
                  <a:lnTo>
                    <a:pt x="220063" y="123744"/>
                  </a:lnTo>
                  <a:lnTo>
                    <a:pt x="236170" y="184603"/>
                  </a:lnTo>
                  <a:lnTo>
                    <a:pt x="232871" y="224597"/>
                  </a:lnTo>
                  <a:lnTo>
                    <a:pt x="231627" y="249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80015" y="2230054"/>
              <a:ext cx="193569" cy="533990"/>
            </a:xfrm>
            <a:custGeom>
              <a:avLst/>
              <a:gdLst/>
              <a:ahLst/>
              <a:cxnLst/>
              <a:rect l="0" t="0" r="0" b="0"/>
              <a:pathLst>
                <a:path w="193569" h="533990">
                  <a:moveTo>
                    <a:pt x="130886" y="359956"/>
                  </a:moveTo>
                  <a:lnTo>
                    <a:pt x="130886" y="337599"/>
                  </a:lnTo>
                  <a:lnTo>
                    <a:pt x="119708" y="306928"/>
                  </a:lnTo>
                  <a:lnTo>
                    <a:pt x="111736" y="300038"/>
                  </a:lnTo>
                  <a:lnTo>
                    <a:pt x="90399" y="292381"/>
                  </a:lnTo>
                  <a:lnTo>
                    <a:pt x="80498" y="292679"/>
                  </a:lnTo>
                  <a:lnTo>
                    <a:pt x="63258" y="299250"/>
                  </a:lnTo>
                  <a:lnTo>
                    <a:pt x="40398" y="316103"/>
                  </a:lnTo>
                  <a:lnTo>
                    <a:pt x="24396" y="341503"/>
                  </a:lnTo>
                  <a:lnTo>
                    <a:pt x="4848" y="403337"/>
                  </a:lnTo>
                  <a:lnTo>
                    <a:pt x="0" y="430709"/>
                  </a:lnTo>
                  <a:lnTo>
                    <a:pt x="6419" y="483290"/>
                  </a:lnTo>
                  <a:lnTo>
                    <a:pt x="13566" y="504848"/>
                  </a:lnTo>
                  <a:lnTo>
                    <a:pt x="24542" y="522228"/>
                  </a:lnTo>
                  <a:lnTo>
                    <a:pt x="33084" y="527799"/>
                  </a:lnTo>
                  <a:lnTo>
                    <a:pt x="55053" y="533989"/>
                  </a:lnTo>
                  <a:lnTo>
                    <a:pt x="77295" y="530501"/>
                  </a:lnTo>
                  <a:lnTo>
                    <a:pt x="97709" y="519982"/>
                  </a:lnTo>
                  <a:lnTo>
                    <a:pt x="122356" y="493159"/>
                  </a:lnTo>
                  <a:lnTo>
                    <a:pt x="153174" y="434790"/>
                  </a:lnTo>
                  <a:lnTo>
                    <a:pt x="169040" y="377294"/>
                  </a:lnTo>
                  <a:lnTo>
                    <a:pt x="180320" y="326596"/>
                  </a:lnTo>
                  <a:lnTo>
                    <a:pt x="188484" y="277457"/>
                  </a:lnTo>
                  <a:lnTo>
                    <a:pt x="192406" y="222298"/>
                  </a:lnTo>
                  <a:lnTo>
                    <a:pt x="193568" y="159681"/>
                  </a:lnTo>
                  <a:lnTo>
                    <a:pt x="188323" y="102264"/>
                  </a:lnTo>
                  <a:lnTo>
                    <a:pt x="182136" y="38866"/>
                  </a:lnTo>
                  <a:lnTo>
                    <a:pt x="172771" y="9799"/>
                  </a:lnTo>
                  <a:lnTo>
                    <a:pt x="166998" y="2515"/>
                  </a:lnTo>
                  <a:lnTo>
                    <a:pt x="160810" y="0"/>
                  </a:lnTo>
                  <a:lnTo>
                    <a:pt x="154345" y="662"/>
                  </a:lnTo>
                  <a:lnTo>
                    <a:pt x="148865" y="5783"/>
                  </a:lnTo>
                  <a:lnTo>
                    <a:pt x="139657" y="23951"/>
                  </a:lnTo>
                  <a:lnTo>
                    <a:pt x="131449" y="87044"/>
                  </a:lnTo>
                  <a:lnTo>
                    <a:pt x="125334" y="125455"/>
                  </a:lnTo>
                  <a:lnTo>
                    <a:pt x="129443" y="179234"/>
                  </a:lnTo>
                  <a:lnTo>
                    <a:pt x="130458" y="236219"/>
                  </a:lnTo>
                  <a:lnTo>
                    <a:pt x="133879" y="288198"/>
                  </a:lnTo>
                  <a:lnTo>
                    <a:pt x="139926" y="348381"/>
                  </a:lnTo>
                  <a:lnTo>
                    <a:pt x="152152" y="388112"/>
                  </a:lnTo>
                  <a:lnTo>
                    <a:pt x="183529" y="444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1396" y="2250080"/>
              <a:ext cx="464968" cy="451510"/>
            </a:xfrm>
            <a:custGeom>
              <a:avLst/>
              <a:gdLst/>
              <a:ahLst/>
              <a:cxnLst/>
              <a:rect l="0" t="0" r="0" b="0"/>
              <a:pathLst>
                <a:path w="464968" h="451510">
                  <a:moveTo>
                    <a:pt x="235971" y="13546"/>
                  </a:moveTo>
                  <a:lnTo>
                    <a:pt x="219204" y="2368"/>
                  </a:lnTo>
                  <a:lnTo>
                    <a:pt x="198494" y="0"/>
                  </a:lnTo>
                  <a:lnTo>
                    <a:pt x="147070" y="8011"/>
                  </a:lnTo>
                  <a:lnTo>
                    <a:pt x="116954" y="23085"/>
                  </a:lnTo>
                  <a:lnTo>
                    <a:pt x="62295" y="71966"/>
                  </a:lnTo>
                  <a:lnTo>
                    <a:pt x="27606" y="135456"/>
                  </a:lnTo>
                  <a:lnTo>
                    <a:pt x="5097" y="198186"/>
                  </a:lnTo>
                  <a:lnTo>
                    <a:pt x="0" y="231309"/>
                  </a:lnTo>
                  <a:lnTo>
                    <a:pt x="4877" y="288249"/>
                  </a:lnTo>
                  <a:lnTo>
                    <a:pt x="21790" y="341515"/>
                  </a:lnTo>
                  <a:lnTo>
                    <a:pt x="48508" y="385113"/>
                  </a:lnTo>
                  <a:lnTo>
                    <a:pt x="79821" y="413889"/>
                  </a:lnTo>
                  <a:lnTo>
                    <a:pt x="131731" y="441453"/>
                  </a:lnTo>
                  <a:lnTo>
                    <a:pt x="173110" y="451509"/>
                  </a:lnTo>
                  <a:lnTo>
                    <a:pt x="215006" y="451369"/>
                  </a:lnTo>
                  <a:lnTo>
                    <a:pt x="257056" y="440799"/>
                  </a:lnTo>
                  <a:lnTo>
                    <a:pt x="307597" y="416267"/>
                  </a:lnTo>
                  <a:lnTo>
                    <a:pt x="365160" y="370476"/>
                  </a:lnTo>
                  <a:lnTo>
                    <a:pt x="413439" y="323607"/>
                  </a:lnTo>
                  <a:lnTo>
                    <a:pt x="447612" y="263734"/>
                  </a:lnTo>
                  <a:lnTo>
                    <a:pt x="458716" y="235875"/>
                  </a:lnTo>
                  <a:lnTo>
                    <a:pt x="464967" y="187306"/>
                  </a:lnTo>
                  <a:lnTo>
                    <a:pt x="464479" y="139380"/>
                  </a:lnTo>
                  <a:lnTo>
                    <a:pt x="438187" y="81359"/>
                  </a:lnTo>
                  <a:lnTo>
                    <a:pt x="418070" y="52096"/>
                  </a:lnTo>
                  <a:lnTo>
                    <a:pt x="391702" y="28608"/>
                  </a:lnTo>
                  <a:lnTo>
                    <a:pt x="356073" y="12420"/>
                  </a:lnTo>
                  <a:lnTo>
                    <a:pt x="299142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21595" y="2611067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27511" y="53875"/>
                  </a:lnTo>
                  <a:lnTo>
                    <a:pt x="56319" y="115922"/>
                  </a:lnTo>
                  <a:lnTo>
                    <a:pt x="70370" y="145091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53873" y="2547896"/>
              <a:ext cx="186455" cy="210416"/>
            </a:xfrm>
            <a:custGeom>
              <a:avLst/>
              <a:gdLst/>
              <a:ahLst/>
              <a:cxnLst/>
              <a:rect l="0" t="0" r="0" b="0"/>
              <a:pathLst>
                <a:path w="186455" h="210416">
                  <a:moveTo>
                    <a:pt x="9878" y="31585"/>
                  </a:moveTo>
                  <a:lnTo>
                    <a:pt x="2642" y="59141"/>
                  </a:lnTo>
                  <a:lnTo>
                    <a:pt x="0" y="118484"/>
                  </a:lnTo>
                  <a:lnTo>
                    <a:pt x="1978" y="149756"/>
                  </a:lnTo>
                  <a:lnTo>
                    <a:pt x="16246" y="185922"/>
                  </a:lnTo>
                  <a:lnTo>
                    <a:pt x="28696" y="203905"/>
                  </a:lnTo>
                  <a:lnTo>
                    <a:pt x="37631" y="208466"/>
                  </a:lnTo>
                  <a:lnTo>
                    <a:pt x="60037" y="210415"/>
                  </a:lnTo>
                  <a:lnTo>
                    <a:pt x="93370" y="204935"/>
                  </a:lnTo>
                  <a:lnTo>
                    <a:pt x="119884" y="190313"/>
                  </a:lnTo>
                  <a:lnTo>
                    <a:pt x="155870" y="156006"/>
                  </a:lnTo>
                  <a:lnTo>
                    <a:pt x="180734" y="105032"/>
                  </a:lnTo>
                  <a:lnTo>
                    <a:pt x="186454" y="62446"/>
                  </a:lnTo>
                  <a:lnTo>
                    <a:pt x="178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50754" y="2558099"/>
              <a:ext cx="228894" cy="227093"/>
            </a:xfrm>
            <a:custGeom>
              <a:avLst/>
              <a:gdLst/>
              <a:ahLst/>
              <a:cxnLst/>
              <a:rect l="0" t="0" r="0" b="0"/>
              <a:pathLst>
                <a:path w="228894" h="227093">
                  <a:moveTo>
                    <a:pt x="144665" y="74025"/>
                  </a:moveTo>
                  <a:lnTo>
                    <a:pt x="107218" y="13152"/>
                  </a:lnTo>
                  <a:lnTo>
                    <a:pt x="98643" y="5367"/>
                  </a:lnTo>
                  <a:lnTo>
                    <a:pt x="88248" y="1347"/>
                  </a:lnTo>
                  <a:lnTo>
                    <a:pt x="64219" y="0"/>
                  </a:lnTo>
                  <a:lnTo>
                    <a:pt x="44181" y="6420"/>
                  </a:lnTo>
                  <a:lnTo>
                    <a:pt x="35561" y="11407"/>
                  </a:lnTo>
                  <a:lnTo>
                    <a:pt x="22865" y="26308"/>
                  </a:lnTo>
                  <a:lnTo>
                    <a:pt x="5182" y="70058"/>
                  </a:lnTo>
                  <a:lnTo>
                    <a:pt x="0" y="129827"/>
                  </a:lnTo>
                  <a:lnTo>
                    <a:pt x="7305" y="166598"/>
                  </a:lnTo>
                  <a:lnTo>
                    <a:pt x="30141" y="207345"/>
                  </a:lnTo>
                  <a:lnTo>
                    <a:pt x="36731" y="215547"/>
                  </a:lnTo>
                  <a:lnTo>
                    <a:pt x="56530" y="224661"/>
                  </a:lnTo>
                  <a:lnTo>
                    <a:pt x="68361" y="227092"/>
                  </a:lnTo>
                  <a:lnTo>
                    <a:pt x="79758" y="225202"/>
                  </a:lnTo>
                  <a:lnTo>
                    <a:pt x="101780" y="213745"/>
                  </a:lnTo>
                  <a:lnTo>
                    <a:pt x="117026" y="196954"/>
                  </a:lnTo>
                  <a:lnTo>
                    <a:pt x="136346" y="157579"/>
                  </a:lnTo>
                  <a:lnTo>
                    <a:pt x="137848" y="133777"/>
                  </a:lnTo>
                  <a:lnTo>
                    <a:pt x="129281" y="85958"/>
                  </a:lnTo>
                  <a:lnTo>
                    <a:pt x="129730" y="83150"/>
                  </a:lnTo>
                  <a:lnTo>
                    <a:pt x="177944" y="143457"/>
                  </a:lnTo>
                  <a:lnTo>
                    <a:pt x="196891" y="157526"/>
                  </a:lnTo>
                  <a:lnTo>
                    <a:pt x="228893" y="16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96811" y="2244249"/>
              <a:ext cx="246050" cy="536877"/>
            </a:xfrm>
            <a:custGeom>
              <a:avLst/>
              <a:gdLst/>
              <a:ahLst/>
              <a:cxnLst/>
              <a:rect l="0" t="0" r="0" b="0"/>
              <a:pathLst>
                <a:path w="246050" h="536877">
                  <a:moveTo>
                    <a:pt x="119707" y="387875"/>
                  </a:moveTo>
                  <a:lnTo>
                    <a:pt x="114118" y="325782"/>
                  </a:lnTo>
                  <a:lnTo>
                    <a:pt x="108962" y="317234"/>
                  </a:lnTo>
                  <a:lnTo>
                    <a:pt x="93874" y="304616"/>
                  </a:lnTo>
                  <a:lnTo>
                    <a:pt x="72351" y="301348"/>
                  </a:lnTo>
                  <a:lnTo>
                    <a:pt x="60060" y="302114"/>
                  </a:lnTo>
                  <a:lnTo>
                    <a:pt x="40165" y="312324"/>
                  </a:lnTo>
                  <a:lnTo>
                    <a:pt x="24693" y="328561"/>
                  </a:lnTo>
                  <a:lnTo>
                    <a:pt x="1274" y="377854"/>
                  </a:lnTo>
                  <a:lnTo>
                    <a:pt x="0" y="401749"/>
                  </a:lnTo>
                  <a:lnTo>
                    <a:pt x="8713" y="455216"/>
                  </a:lnTo>
                  <a:lnTo>
                    <a:pt x="23908" y="491276"/>
                  </a:lnTo>
                  <a:lnTo>
                    <a:pt x="43229" y="518598"/>
                  </a:lnTo>
                  <a:lnTo>
                    <a:pt x="63100" y="530982"/>
                  </a:lnTo>
                  <a:lnTo>
                    <a:pt x="74950" y="535922"/>
                  </a:lnTo>
                  <a:lnTo>
                    <a:pt x="85190" y="536876"/>
                  </a:lnTo>
                  <a:lnTo>
                    <a:pt x="102806" y="531697"/>
                  </a:lnTo>
                  <a:lnTo>
                    <a:pt x="131467" y="515627"/>
                  </a:lnTo>
                  <a:lnTo>
                    <a:pt x="156596" y="484869"/>
                  </a:lnTo>
                  <a:lnTo>
                    <a:pt x="177643" y="437450"/>
                  </a:lnTo>
                  <a:lnTo>
                    <a:pt x="189385" y="383846"/>
                  </a:lnTo>
                  <a:lnTo>
                    <a:pt x="199104" y="323510"/>
                  </a:lnTo>
                  <a:lnTo>
                    <a:pt x="202503" y="261179"/>
                  </a:lnTo>
                  <a:lnTo>
                    <a:pt x="202341" y="198257"/>
                  </a:lnTo>
                  <a:lnTo>
                    <a:pt x="195404" y="138669"/>
                  </a:lnTo>
                  <a:lnTo>
                    <a:pt x="182579" y="79076"/>
                  </a:lnTo>
                  <a:lnTo>
                    <a:pt x="169141" y="35116"/>
                  </a:lnTo>
                  <a:lnTo>
                    <a:pt x="155715" y="13504"/>
                  </a:lnTo>
                  <a:lnTo>
                    <a:pt x="138050" y="0"/>
                  </a:lnTo>
                  <a:lnTo>
                    <a:pt x="131936" y="610"/>
                  </a:lnTo>
                  <a:lnTo>
                    <a:pt x="127859" y="5696"/>
                  </a:lnTo>
                  <a:lnTo>
                    <a:pt x="115728" y="53070"/>
                  </a:lnTo>
                  <a:lnTo>
                    <a:pt x="116708" y="107349"/>
                  </a:lnTo>
                  <a:lnTo>
                    <a:pt x="124408" y="167886"/>
                  </a:lnTo>
                  <a:lnTo>
                    <a:pt x="128509" y="219098"/>
                  </a:lnTo>
                  <a:lnTo>
                    <a:pt x="138300" y="271088"/>
                  </a:lnTo>
                  <a:lnTo>
                    <a:pt x="154940" y="333487"/>
                  </a:lnTo>
                  <a:lnTo>
                    <a:pt x="177272" y="390303"/>
                  </a:lnTo>
                  <a:lnTo>
                    <a:pt x="211140" y="446657"/>
                  </a:lnTo>
                  <a:lnTo>
                    <a:pt x="246049" y="493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58673" y="2568953"/>
              <a:ext cx="136872" cy="191985"/>
            </a:xfrm>
            <a:custGeom>
              <a:avLst/>
              <a:gdLst/>
              <a:ahLst/>
              <a:cxnLst/>
              <a:rect l="0" t="0" r="0" b="0"/>
              <a:pathLst>
                <a:path w="136872" h="191985">
                  <a:moveTo>
                    <a:pt x="0" y="52642"/>
                  </a:moveTo>
                  <a:lnTo>
                    <a:pt x="5589" y="114735"/>
                  </a:lnTo>
                  <a:lnTo>
                    <a:pt x="24451" y="176647"/>
                  </a:lnTo>
                  <a:lnTo>
                    <a:pt x="33094" y="191984"/>
                  </a:lnTo>
                  <a:lnTo>
                    <a:pt x="33761" y="191160"/>
                  </a:lnTo>
                  <a:lnTo>
                    <a:pt x="22648" y="130145"/>
                  </a:lnTo>
                  <a:lnTo>
                    <a:pt x="29777" y="77744"/>
                  </a:lnTo>
                  <a:lnTo>
                    <a:pt x="35851" y="54440"/>
                  </a:lnTo>
                  <a:lnTo>
                    <a:pt x="41448" y="45652"/>
                  </a:lnTo>
                  <a:lnTo>
                    <a:pt x="57026" y="32768"/>
                  </a:lnTo>
                  <a:lnTo>
                    <a:pt x="111076" y="1114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9" y="2642653"/>
              <a:ext cx="5214" cy="136871"/>
            </a:xfrm>
            <a:custGeom>
              <a:avLst/>
              <a:gdLst/>
              <a:ahLst/>
              <a:cxnLst/>
              <a:rect l="0" t="0" r="0" b="0"/>
              <a:pathLst>
                <a:path w="5214" h="136871">
                  <a:moveTo>
                    <a:pt x="0" y="0"/>
                  </a:moveTo>
                  <a:lnTo>
                    <a:pt x="0" y="58616"/>
                  </a:lnTo>
                  <a:lnTo>
                    <a:pt x="5213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90300" y="2526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60219" y="2337326"/>
              <a:ext cx="19595" cy="463255"/>
            </a:xfrm>
            <a:custGeom>
              <a:avLst/>
              <a:gdLst/>
              <a:ahLst/>
              <a:cxnLst/>
              <a:rect l="0" t="0" r="0" b="0"/>
              <a:pathLst>
                <a:path w="19595" h="463255">
                  <a:moveTo>
                    <a:pt x="9065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0" y="158726"/>
                  </a:lnTo>
                  <a:lnTo>
                    <a:pt x="8669" y="219515"/>
                  </a:lnTo>
                  <a:lnTo>
                    <a:pt x="16222" y="282137"/>
                  </a:lnTo>
                  <a:lnTo>
                    <a:pt x="18595" y="331341"/>
                  </a:lnTo>
                  <a:lnTo>
                    <a:pt x="19297" y="381795"/>
                  </a:lnTo>
                  <a:lnTo>
                    <a:pt x="19535" y="435118"/>
                  </a:lnTo>
                  <a:lnTo>
                    <a:pt x="1959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0334" y="2600584"/>
              <a:ext cx="259563" cy="224351"/>
            </a:xfrm>
            <a:custGeom>
              <a:avLst/>
              <a:gdLst/>
              <a:ahLst/>
              <a:cxnLst/>
              <a:rect l="0" t="0" r="0" b="0"/>
              <a:pathLst>
                <a:path w="259563" h="224351">
                  <a:moveTo>
                    <a:pt x="112163" y="126296"/>
                  </a:moveTo>
                  <a:lnTo>
                    <a:pt x="119399" y="98740"/>
                  </a:lnTo>
                  <a:lnTo>
                    <a:pt x="118922" y="45637"/>
                  </a:lnTo>
                  <a:lnTo>
                    <a:pt x="116669" y="33919"/>
                  </a:lnTo>
                  <a:lnTo>
                    <a:pt x="104807" y="14660"/>
                  </a:lnTo>
                  <a:lnTo>
                    <a:pt x="96730" y="6249"/>
                  </a:lnTo>
                  <a:lnTo>
                    <a:pt x="87837" y="1811"/>
                  </a:lnTo>
                  <a:lnTo>
                    <a:pt x="68596" y="0"/>
                  </a:lnTo>
                  <a:lnTo>
                    <a:pt x="38033" y="11146"/>
                  </a:lnTo>
                  <a:lnTo>
                    <a:pt x="23455" y="25986"/>
                  </a:lnTo>
                  <a:lnTo>
                    <a:pt x="8670" y="57190"/>
                  </a:lnTo>
                  <a:lnTo>
                    <a:pt x="0" y="99191"/>
                  </a:lnTo>
                  <a:lnTo>
                    <a:pt x="2660" y="160197"/>
                  </a:lnTo>
                  <a:lnTo>
                    <a:pt x="16807" y="197562"/>
                  </a:lnTo>
                  <a:lnTo>
                    <a:pt x="32347" y="213732"/>
                  </a:lnTo>
                  <a:lnTo>
                    <a:pt x="41405" y="219682"/>
                  </a:lnTo>
                  <a:lnTo>
                    <a:pt x="60828" y="223173"/>
                  </a:lnTo>
                  <a:lnTo>
                    <a:pt x="70920" y="222466"/>
                  </a:lnTo>
                  <a:lnTo>
                    <a:pt x="88374" y="215442"/>
                  </a:lnTo>
                  <a:lnTo>
                    <a:pt x="103930" y="203351"/>
                  </a:lnTo>
                  <a:lnTo>
                    <a:pt x="124671" y="176814"/>
                  </a:lnTo>
                  <a:lnTo>
                    <a:pt x="137576" y="145554"/>
                  </a:lnTo>
                  <a:lnTo>
                    <a:pt x="141920" y="117704"/>
                  </a:lnTo>
                  <a:lnTo>
                    <a:pt x="149097" y="159061"/>
                  </a:lnTo>
                  <a:lnTo>
                    <a:pt x="163921" y="184228"/>
                  </a:lnTo>
                  <a:lnTo>
                    <a:pt x="183131" y="206502"/>
                  </a:lnTo>
                  <a:lnTo>
                    <a:pt x="214819" y="222331"/>
                  </a:lnTo>
                  <a:lnTo>
                    <a:pt x="234217" y="224350"/>
                  </a:lnTo>
                  <a:lnTo>
                    <a:pt x="259562" y="221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43628" y="2337326"/>
              <a:ext cx="20497" cy="494840"/>
            </a:xfrm>
            <a:custGeom>
              <a:avLst/>
              <a:gdLst/>
              <a:ahLst/>
              <a:cxnLst/>
              <a:rect l="0" t="0" r="0" b="0"/>
              <a:pathLst>
                <a:path w="20497" h="494840">
                  <a:moveTo>
                    <a:pt x="20496" y="0"/>
                  </a:moveTo>
                  <a:lnTo>
                    <a:pt x="5842" y="55141"/>
                  </a:lnTo>
                  <a:lnTo>
                    <a:pt x="1336" y="114734"/>
                  </a:lnTo>
                  <a:lnTo>
                    <a:pt x="0" y="167486"/>
                  </a:lnTo>
                  <a:lnTo>
                    <a:pt x="719" y="230742"/>
                  </a:lnTo>
                  <a:lnTo>
                    <a:pt x="6707" y="291676"/>
                  </a:lnTo>
                  <a:lnTo>
                    <a:pt x="9001" y="343266"/>
                  </a:lnTo>
                  <a:lnTo>
                    <a:pt x="9681" y="399626"/>
                  </a:lnTo>
                  <a:lnTo>
                    <a:pt x="9911" y="458658"/>
                  </a:lnTo>
                  <a:lnTo>
                    <a:pt x="996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27253" y="2516310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02102" y="17959"/>
                  </a:lnTo>
                  <a:lnTo>
                    <a:pt x="152096" y="31667"/>
                  </a:lnTo>
                  <a:lnTo>
                    <a:pt x="97764" y="45640"/>
                  </a:lnTo>
                  <a:lnTo>
                    <a:pt x="46001" y="596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69409" y="2600303"/>
              <a:ext cx="190828" cy="237358"/>
            </a:xfrm>
            <a:custGeom>
              <a:avLst/>
              <a:gdLst/>
              <a:ahLst/>
              <a:cxnLst/>
              <a:rect l="0" t="0" r="0" b="0"/>
              <a:pathLst>
                <a:path w="190828" h="237358">
                  <a:moveTo>
                    <a:pt x="0" y="116049"/>
                  </a:moveTo>
                  <a:lnTo>
                    <a:pt x="58617" y="116049"/>
                  </a:lnTo>
                  <a:lnTo>
                    <a:pt x="112791" y="107643"/>
                  </a:lnTo>
                  <a:lnTo>
                    <a:pt x="152223" y="96921"/>
                  </a:lnTo>
                  <a:lnTo>
                    <a:pt x="171380" y="85711"/>
                  </a:lnTo>
                  <a:lnTo>
                    <a:pt x="184573" y="69810"/>
                  </a:lnTo>
                  <a:lnTo>
                    <a:pt x="189729" y="60657"/>
                  </a:lnTo>
                  <a:lnTo>
                    <a:pt x="190827" y="51045"/>
                  </a:lnTo>
                  <a:lnTo>
                    <a:pt x="185807" y="31006"/>
                  </a:lnTo>
                  <a:lnTo>
                    <a:pt x="172658" y="13521"/>
                  </a:lnTo>
                  <a:lnTo>
                    <a:pt x="164239" y="5583"/>
                  </a:lnTo>
                  <a:lnTo>
                    <a:pt x="155116" y="1461"/>
                  </a:lnTo>
                  <a:lnTo>
                    <a:pt x="135621" y="0"/>
                  </a:lnTo>
                  <a:lnTo>
                    <a:pt x="104915" y="5755"/>
                  </a:lnTo>
                  <a:lnTo>
                    <a:pt x="73590" y="20458"/>
                  </a:lnTo>
                  <a:lnTo>
                    <a:pt x="55713" y="39249"/>
                  </a:lnTo>
                  <a:lnTo>
                    <a:pt x="19121" y="94584"/>
                  </a:lnTo>
                  <a:lnTo>
                    <a:pt x="6185" y="128796"/>
                  </a:lnTo>
                  <a:lnTo>
                    <a:pt x="3003" y="172598"/>
                  </a:lnTo>
                  <a:lnTo>
                    <a:pt x="6404" y="197334"/>
                  </a:lnTo>
                  <a:lnTo>
                    <a:pt x="14935" y="216907"/>
                  </a:lnTo>
                  <a:lnTo>
                    <a:pt x="20485" y="225401"/>
                  </a:lnTo>
                  <a:lnTo>
                    <a:pt x="28864" y="231065"/>
                  </a:lnTo>
                  <a:lnTo>
                    <a:pt x="50653" y="237357"/>
                  </a:lnTo>
                  <a:lnTo>
                    <a:pt x="98784" y="233395"/>
                  </a:lnTo>
                  <a:lnTo>
                    <a:pt x="115814" y="231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4529" y="2647088"/>
              <a:ext cx="133907" cy="176966"/>
            </a:xfrm>
            <a:custGeom>
              <a:avLst/>
              <a:gdLst/>
              <a:ahLst/>
              <a:cxnLst/>
              <a:rect l="0" t="0" r="0" b="0"/>
              <a:pathLst>
                <a:path w="133907" h="176966">
                  <a:moveTo>
                    <a:pt x="7564" y="90321"/>
                  </a:moveTo>
                  <a:lnTo>
                    <a:pt x="10684" y="133013"/>
                  </a:lnTo>
                  <a:lnTo>
                    <a:pt x="23182" y="176965"/>
                  </a:lnTo>
                  <a:lnTo>
                    <a:pt x="7040" y="120918"/>
                  </a:lnTo>
                  <a:lnTo>
                    <a:pt x="0" y="86909"/>
                  </a:lnTo>
                  <a:lnTo>
                    <a:pt x="693" y="61898"/>
                  </a:lnTo>
                  <a:lnTo>
                    <a:pt x="8800" y="39084"/>
                  </a:lnTo>
                  <a:lnTo>
                    <a:pt x="32107" y="12099"/>
                  </a:lnTo>
                  <a:lnTo>
                    <a:pt x="57466" y="2913"/>
                  </a:lnTo>
                  <a:lnTo>
                    <a:pt x="85895" y="0"/>
                  </a:lnTo>
                  <a:lnTo>
                    <a:pt x="133906" y="6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3987" y="2673721"/>
              <a:ext cx="260304" cy="193075"/>
            </a:xfrm>
            <a:custGeom>
              <a:avLst/>
              <a:gdLst/>
              <a:ahLst/>
              <a:cxnLst/>
              <a:rect l="0" t="0" r="0" b="0"/>
              <a:pathLst>
                <a:path w="260304" h="193075">
                  <a:moveTo>
                    <a:pt x="155018" y="105802"/>
                  </a:moveTo>
                  <a:lnTo>
                    <a:pt x="160607" y="89034"/>
                  </a:lnTo>
                  <a:lnTo>
                    <a:pt x="158494" y="56250"/>
                  </a:lnTo>
                  <a:lnTo>
                    <a:pt x="150323" y="36596"/>
                  </a:lnTo>
                  <a:lnTo>
                    <a:pt x="137724" y="20061"/>
                  </a:lnTo>
                  <a:lnTo>
                    <a:pt x="120425" y="4914"/>
                  </a:lnTo>
                  <a:lnTo>
                    <a:pt x="109729" y="1109"/>
                  </a:lnTo>
                  <a:lnTo>
                    <a:pt x="85367" y="0"/>
                  </a:lnTo>
                  <a:lnTo>
                    <a:pt x="50932" y="5953"/>
                  </a:lnTo>
                  <a:lnTo>
                    <a:pt x="32329" y="18141"/>
                  </a:lnTo>
                  <a:lnTo>
                    <a:pt x="17431" y="35256"/>
                  </a:lnTo>
                  <a:lnTo>
                    <a:pt x="6910" y="54561"/>
                  </a:lnTo>
                  <a:lnTo>
                    <a:pt x="0" y="90749"/>
                  </a:lnTo>
                  <a:lnTo>
                    <a:pt x="6070" y="136494"/>
                  </a:lnTo>
                  <a:lnTo>
                    <a:pt x="12000" y="158047"/>
                  </a:lnTo>
                  <a:lnTo>
                    <a:pt x="24774" y="176205"/>
                  </a:lnTo>
                  <a:lnTo>
                    <a:pt x="33094" y="184323"/>
                  </a:lnTo>
                  <a:lnTo>
                    <a:pt x="42149" y="188565"/>
                  </a:lnTo>
                  <a:lnTo>
                    <a:pt x="61570" y="190159"/>
                  </a:lnTo>
                  <a:lnTo>
                    <a:pt x="92235" y="178890"/>
                  </a:lnTo>
                  <a:lnTo>
                    <a:pt x="109956" y="160902"/>
                  </a:lnTo>
                  <a:lnTo>
                    <a:pt x="140398" y="116816"/>
                  </a:lnTo>
                  <a:lnTo>
                    <a:pt x="146441" y="113145"/>
                  </a:lnTo>
                  <a:lnTo>
                    <a:pt x="151639" y="114207"/>
                  </a:lnTo>
                  <a:lnTo>
                    <a:pt x="156275" y="118424"/>
                  </a:lnTo>
                  <a:lnTo>
                    <a:pt x="184976" y="173557"/>
                  </a:lnTo>
                  <a:lnTo>
                    <a:pt x="201088" y="185828"/>
                  </a:lnTo>
                  <a:lnTo>
                    <a:pt x="210298" y="190738"/>
                  </a:lnTo>
                  <a:lnTo>
                    <a:pt x="229890" y="193074"/>
                  </a:lnTo>
                  <a:lnTo>
                    <a:pt x="260303" y="190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16951" y="2432082"/>
              <a:ext cx="21039" cy="473784"/>
            </a:xfrm>
            <a:custGeom>
              <a:avLst/>
              <a:gdLst/>
              <a:ahLst/>
              <a:cxnLst/>
              <a:rect l="0" t="0" r="0" b="0"/>
              <a:pathLst>
                <a:path w="21039" h="473784">
                  <a:moveTo>
                    <a:pt x="21038" y="0"/>
                  </a:moveTo>
                  <a:lnTo>
                    <a:pt x="13803" y="27557"/>
                  </a:lnTo>
                  <a:lnTo>
                    <a:pt x="8041" y="90018"/>
                  </a:lnTo>
                  <a:lnTo>
                    <a:pt x="2369" y="152234"/>
                  </a:lnTo>
                  <a:lnTo>
                    <a:pt x="1043" y="198681"/>
                  </a:lnTo>
                  <a:lnTo>
                    <a:pt x="454" y="246620"/>
                  </a:lnTo>
                  <a:lnTo>
                    <a:pt x="192" y="292103"/>
                  </a:lnTo>
                  <a:lnTo>
                    <a:pt x="44" y="354051"/>
                  </a:lnTo>
                  <a:lnTo>
                    <a:pt x="0" y="406331"/>
                  </a:lnTo>
                  <a:lnTo>
                    <a:pt x="3107" y="445219"/>
                  </a:lnTo>
                  <a:lnTo>
                    <a:pt x="1051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32746" y="2603466"/>
              <a:ext cx="242782" cy="291871"/>
            </a:xfrm>
            <a:custGeom>
              <a:avLst/>
              <a:gdLst/>
              <a:ahLst/>
              <a:cxnLst/>
              <a:rect l="0" t="0" r="0" b="0"/>
              <a:pathLst>
                <a:path w="242782" h="291871">
                  <a:moveTo>
                    <a:pt x="231627" y="18129"/>
                  </a:moveTo>
                  <a:lnTo>
                    <a:pt x="214859" y="6951"/>
                  </a:lnTo>
                  <a:lnTo>
                    <a:pt x="182075" y="0"/>
                  </a:lnTo>
                  <a:lnTo>
                    <a:pt x="142725" y="3529"/>
                  </a:lnTo>
                  <a:lnTo>
                    <a:pt x="95913" y="23607"/>
                  </a:lnTo>
                  <a:lnTo>
                    <a:pt x="32577" y="70887"/>
                  </a:lnTo>
                  <a:lnTo>
                    <a:pt x="19158" y="86031"/>
                  </a:lnTo>
                  <a:lnTo>
                    <a:pt x="9294" y="104460"/>
                  </a:lnTo>
                  <a:lnTo>
                    <a:pt x="8536" y="113118"/>
                  </a:lnTo>
                  <a:lnTo>
                    <a:pt x="13932" y="128977"/>
                  </a:lnTo>
                  <a:lnTo>
                    <a:pt x="20986" y="134142"/>
                  </a:lnTo>
                  <a:lnTo>
                    <a:pt x="73459" y="148700"/>
                  </a:lnTo>
                  <a:lnTo>
                    <a:pt x="124171" y="153756"/>
                  </a:lnTo>
                  <a:lnTo>
                    <a:pt x="187609" y="160425"/>
                  </a:lnTo>
                  <a:lnTo>
                    <a:pt x="220534" y="169606"/>
                  </a:lnTo>
                  <a:lnTo>
                    <a:pt x="228911" y="175265"/>
                  </a:lnTo>
                  <a:lnTo>
                    <a:pt x="241338" y="190913"/>
                  </a:lnTo>
                  <a:lnTo>
                    <a:pt x="242781" y="199999"/>
                  </a:lnTo>
                  <a:lnTo>
                    <a:pt x="238144" y="219453"/>
                  </a:lnTo>
                  <a:lnTo>
                    <a:pt x="222379" y="244547"/>
                  </a:lnTo>
                  <a:lnTo>
                    <a:pt x="206459" y="256410"/>
                  </a:lnTo>
                  <a:lnTo>
                    <a:pt x="148980" y="277322"/>
                  </a:lnTo>
                  <a:lnTo>
                    <a:pt x="91256" y="288650"/>
                  </a:lnTo>
                  <a:lnTo>
                    <a:pt x="29464" y="291234"/>
                  </a:lnTo>
                  <a:lnTo>
                    <a:pt x="0" y="291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498132" y="186912"/>
            <a:ext cx="9253880" cy="792239"/>
            <a:chOff x="498132" y="186912"/>
            <a:chExt cx="9253880" cy="792239"/>
          </a:xfrm>
        </p:grpSpPr>
        <p:sp>
          <p:nvSpPr>
            <p:cNvPr id="2" name="Freeform 1"/>
            <p:cNvSpPr/>
            <p:nvPr/>
          </p:nvSpPr>
          <p:spPr>
            <a:xfrm>
              <a:off x="498132" y="186912"/>
              <a:ext cx="276967" cy="513746"/>
            </a:xfrm>
            <a:custGeom>
              <a:avLst/>
              <a:gdLst/>
              <a:ahLst/>
              <a:cxnLst/>
              <a:rect l="0" t="0" r="0" b="0"/>
              <a:pathLst>
                <a:path w="276967" h="513746">
                  <a:moveTo>
                    <a:pt x="7235" y="118414"/>
                  </a:moveTo>
                  <a:lnTo>
                    <a:pt x="0" y="145970"/>
                  </a:lnTo>
                  <a:lnTo>
                    <a:pt x="477" y="199073"/>
                  </a:lnTo>
                  <a:lnTo>
                    <a:pt x="11490" y="260819"/>
                  </a:lnTo>
                  <a:lnTo>
                    <a:pt x="21494" y="320095"/>
                  </a:lnTo>
                  <a:lnTo>
                    <a:pt x="35355" y="380131"/>
                  </a:lnTo>
                  <a:lnTo>
                    <a:pt x="44683" y="428886"/>
                  </a:lnTo>
                  <a:lnTo>
                    <a:pt x="47967" y="479207"/>
                  </a:lnTo>
                  <a:lnTo>
                    <a:pt x="48940" y="513745"/>
                  </a:lnTo>
                  <a:lnTo>
                    <a:pt x="43706" y="463654"/>
                  </a:lnTo>
                  <a:lnTo>
                    <a:pt x="45858" y="409440"/>
                  </a:lnTo>
                  <a:lnTo>
                    <a:pt x="41424" y="349946"/>
                  </a:lnTo>
                  <a:lnTo>
                    <a:pt x="38422" y="295421"/>
                  </a:lnTo>
                  <a:lnTo>
                    <a:pt x="30644" y="241700"/>
                  </a:lnTo>
                  <a:lnTo>
                    <a:pt x="22100" y="188738"/>
                  </a:lnTo>
                  <a:lnTo>
                    <a:pt x="20219" y="137171"/>
                  </a:lnTo>
                  <a:lnTo>
                    <a:pt x="26351" y="74113"/>
                  </a:lnTo>
                  <a:lnTo>
                    <a:pt x="29769" y="43742"/>
                  </a:lnTo>
                  <a:lnTo>
                    <a:pt x="39087" y="22445"/>
                  </a:lnTo>
                  <a:lnTo>
                    <a:pt x="54147" y="8301"/>
                  </a:lnTo>
                  <a:lnTo>
                    <a:pt x="63076" y="2891"/>
                  </a:lnTo>
                  <a:lnTo>
                    <a:pt x="91715" y="0"/>
                  </a:lnTo>
                  <a:lnTo>
                    <a:pt x="124331" y="3784"/>
                  </a:lnTo>
                  <a:lnTo>
                    <a:pt x="163593" y="20239"/>
                  </a:lnTo>
                  <a:lnTo>
                    <a:pt x="220920" y="61119"/>
                  </a:lnTo>
                  <a:lnTo>
                    <a:pt x="259405" y="120112"/>
                  </a:lnTo>
                  <a:lnTo>
                    <a:pt x="271389" y="147245"/>
                  </a:lnTo>
                  <a:lnTo>
                    <a:pt x="276966" y="188828"/>
                  </a:lnTo>
                  <a:lnTo>
                    <a:pt x="274125" y="216779"/>
                  </a:lnTo>
                  <a:lnTo>
                    <a:pt x="262723" y="241681"/>
                  </a:lnTo>
                  <a:lnTo>
                    <a:pt x="244788" y="263276"/>
                  </a:lnTo>
                  <a:lnTo>
                    <a:pt x="208383" y="287418"/>
                  </a:lnTo>
                  <a:lnTo>
                    <a:pt x="154160" y="306649"/>
                  </a:lnTo>
                  <a:lnTo>
                    <a:pt x="91463" y="31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1376" y="556041"/>
              <a:ext cx="173498" cy="152469"/>
            </a:xfrm>
            <a:custGeom>
              <a:avLst/>
              <a:gdLst/>
              <a:ahLst/>
              <a:cxnLst/>
              <a:rect l="0" t="0" r="0" b="0"/>
              <a:pathLst>
                <a:path w="173498" h="152469">
                  <a:moveTo>
                    <a:pt x="118789" y="33554"/>
                  </a:moveTo>
                  <a:lnTo>
                    <a:pt x="113200" y="16787"/>
                  </a:lnTo>
                  <a:lnTo>
                    <a:pt x="106874" y="10678"/>
                  </a:lnTo>
                  <a:lnTo>
                    <a:pt x="87368" y="770"/>
                  </a:lnTo>
                  <a:lnTo>
                    <a:pt x="76784" y="0"/>
                  </a:lnTo>
                  <a:lnTo>
                    <a:pt x="55667" y="5383"/>
                  </a:lnTo>
                  <a:lnTo>
                    <a:pt x="29636" y="21568"/>
                  </a:lnTo>
                  <a:lnTo>
                    <a:pt x="17555" y="37586"/>
                  </a:lnTo>
                  <a:lnTo>
                    <a:pt x="266" y="76465"/>
                  </a:lnTo>
                  <a:lnTo>
                    <a:pt x="0" y="86728"/>
                  </a:lnTo>
                  <a:lnTo>
                    <a:pt x="5942" y="107490"/>
                  </a:lnTo>
                  <a:lnTo>
                    <a:pt x="22442" y="133320"/>
                  </a:lnTo>
                  <a:lnTo>
                    <a:pt x="38534" y="145355"/>
                  </a:lnTo>
                  <a:lnTo>
                    <a:pt x="47738" y="150202"/>
                  </a:lnTo>
                  <a:lnTo>
                    <a:pt x="70443" y="152468"/>
                  </a:lnTo>
                  <a:lnTo>
                    <a:pt x="93793" y="148406"/>
                  </a:lnTo>
                  <a:lnTo>
                    <a:pt x="120092" y="132965"/>
                  </a:lnTo>
                  <a:lnTo>
                    <a:pt x="157103" y="99923"/>
                  </a:lnTo>
                  <a:lnTo>
                    <a:pt x="172776" y="67907"/>
                  </a:lnTo>
                  <a:lnTo>
                    <a:pt x="173497" y="57626"/>
                  </a:lnTo>
                  <a:lnTo>
                    <a:pt x="168060" y="39963"/>
                  </a:lnTo>
                  <a:lnTo>
                    <a:pt x="139846" y="1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8621" y="28426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1170" y="217372"/>
                  </a:lnTo>
                  <a:lnTo>
                    <a:pt x="7236" y="274587"/>
                  </a:lnTo>
                  <a:lnTo>
                    <a:pt x="10723" y="327934"/>
                  </a:lnTo>
                  <a:lnTo>
                    <a:pt x="18669" y="388474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589595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536953"/>
              <a:ext cx="178986" cy="389555"/>
            </a:xfrm>
            <a:custGeom>
              <a:avLst/>
              <a:gdLst/>
              <a:ahLst/>
              <a:cxnLst/>
              <a:rect l="0" t="0" r="0" b="0"/>
              <a:pathLst>
                <a:path w="178986" h="389555">
                  <a:moveTo>
                    <a:pt x="178985" y="0"/>
                  </a:moveTo>
                  <a:lnTo>
                    <a:pt x="149676" y="55141"/>
                  </a:lnTo>
                  <a:lnTo>
                    <a:pt x="130995" y="118170"/>
                  </a:lnTo>
                  <a:lnTo>
                    <a:pt x="112455" y="177908"/>
                  </a:lnTo>
                  <a:lnTo>
                    <a:pt x="81485" y="236527"/>
                  </a:lnTo>
                  <a:lnTo>
                    <a:pt x="47812" y="291260"/>
                  </a:lnTo>
                  <a:lnTo>
                    <a:pt x="18081" y="34697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569724"/>
              <a:ext cx="208094" cy="409427"/>
            </a:xfrm>
            <a:custGeom>
              <a:avLst/>
              <a:gdLst/>
              <a:ahLst/>
              <a:cxnLst/>
              <a:rect l="0" t="0" r="0" b="0"/>
              <a:pathLst>
                <a:path w="208094" h="409427">
                  <a:moveTo>
                    <a:pt x="157927" y="61985"/>
                  </a:moveTo>
                  <a:lnTo>
                    <a:pt x="154808" y="19294"/>
                  </a:lnTo>
                  <a:lnTo>
                    <a:pt x="152338" y="8958"/>
                  </a:lnTo>
                  <a:lnTo>
                    <a:pt x="146012" y="3237"/>
                  </a:lnTo>
                  <a:lnTo>
                    <a:pt x="137116" y="593"/>
                  </a:lnTo>
                  <a:lnTo>
                    <a:pt x="126505" y="0"/>
                  </a:lnTo>
                  <a:lnTo>
                    <a:pt x="105357" y="5581"/>
                  </a:lnTo>
                  <a:lnTo>
                    <a:pt x="85430" y="17029"/>
                  </a:lnTo>
                  <a:lnTo>
                    <a:pt x="68774" y="33816"/>
                  </a:lnTo>
                  <a:lnTo>
                    <a:pt x="51833" y="74176"/>
                  </a:lnTo>
                  <a:lnTo>
                    <a:pt x="49553" y="100159"/>
                  </a:lnTo>
                  <a:lnTo>
                    <a:pt x="53609" y="122235"/>
                  </a:lnTo>
                  <a:lnTo>
                    <a:pt x="63210" y="139846"/>
                  </a:lnTo>
                  <a:lnTo>
                    <a:pt x="71386" y="145478"/>
                  </a:lnTo>
                  <a:lnTo>
                    <a:pt x="92948" y="151736"/>
                  </a:lnTo>
                  <a:lnTo>
                    <a:pt x="102910" y="151065"/>
                  </a:lnTo>
                  <a:lnTo>
                    <a:pt x="148703" y="132583"/>
                  </a:lnTo>
                  <a:lnTo>
                    <a:pt x="162797" y="119098"/>
                  </a:lnTo>
                  <a:lnTo>
                    <a:pt x="168192" y="110589"/>
                  </a:lnTo>
                  <a:lnTo>
                    <a:pt x="172960" y="108426"/>
                  </a:lnTo>
                  <a:lnTo>
                    <a:pt x="177307" y="110493"/>
                  </a:lnTo>
                  <a:lnTo>
                    <a:pt x="181376" y="115381"/>
                  </a:lnTo>
                  <a:lnTo>
                    <a:pt x="191561" y="172800"/>
                  </a:lnTo>
                  <a:lnTo>
                    <a:pt x="203955" y="232963"/>
                  </a:lnTo>
                  <a:lnTo>
                    <a:pt x="208093" y="291078"/>
                  </a:lnTo>
                  <a:lnTo>
                    <a:pt x="200607" y="337055"/>
                  </a:lnTo>
                  <a:lnTo>
                    <a:pt x="190154" y="358154"/>
                  </a:lnTo>
                  <a:lnTo>
                    <a:pt x="168351" y="372210"/>
                  </a:lnTo>
                  <a:lnTo>
                    <a:pt x="112283" y="390766"/>
                  </a:lnTo>
                  <a:lnTo>
                    <a:pt x="56148" y="398461"/>
                  </a:lnTo>
                  <a:lnTo>
                    <a:pt x="0" y="409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2657" y="589595"/>
              <a:ext cx="113752" cy="147145"/>
            </a:xfrm>
            <a:custGeom>
              <a:avLst/>
              <a:gdLst/>
              <a:ahLst/>
              <a:cxnLst/>
              <a:rect l="0" t="0" r="0" b="0"/>
              <a:pathLst>
                <a:path w="113752" h="147145">
                  <a:moveTo>
                    <a:pt x="53975" y="0"/>
                  </a:moveTo>
                  <a:lnTo>
                    <a:pt x="18058" y="53875"/>
                  </a:lnTo>
                  <a:lnTo>
                    <a:pt x="4476" y="74248"/>
                  </a:lnTo>
                  <a:lnTo>
                    <a:pt x="0" y="98120"/>
                  </a:lnTo>
                  <a:lnTo>
                    <a:pt x="444" y="111037"/>
                  </a:lnTo>
                  <a:lnTo>
                    <a:pt x="4250" y="121988"/>
                  </a:lnTo>
                  <a:lnTo>
                    <a:pt x="17837" y="140395"/>
                  </a:lnTo>
                  <a:lnTo>
                    <a:pt x="27543" y="145069"/>
                  </a:lnTo>
                  <a:lnTo>
                    <a:pt x="50806" y="147144"/>
                  </a:lnTo>
                  <a:lnTo>
                    <a:pt x="73623" y="141047"/>
                  </a:lnTo>
                  <a:lnTo>
                    <a:pt x="84621" y="136145"/>
                  </a:lnTo>
                  <a:lnTo>
                    <a:pt x="99961" y="121340"/>
                  </a:lnTo>
                  <a:lnTo>
                    <a:pt x="105689" y="112479"/>
                  </a:lnTo>
                  <a:lnTo>
                    <a:pt x="113751" y="77651"/>
                  </a:lnTo>
                  <a:lnTo>
                    <a:pt x="109398" y="54399"/>
                  </a:lnTo>
                  <a:lnTo>
                    <a:pt x="8556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2445" y="599462"/>
              <a:ext cx="183197" cy="160962"/>
            </a:xfrm>
            <a:custGeom>
              <a:avLst/>
              <a:gdLst/>
              <a:ahLst/>
              <a:cxnLst/>
              <a:rect l="0" t="0" r="0" b="0"/>
              <a:pathLst>
                <a:path w="183197" h="160962">
                  <a:moveTo>
                    <a:pt x="0" y="21719"/>
                  </a:moveTo>
                  <a:lnTo>
                    <a:pt x="17959" y="75594"/>
                  </a:lnTo>
                  <a:lnTo>
                    <a:pt x="36301" y="137641"/>
                  </a:lnTo>
                  <a:lnTo>
                    <a:pt x="34461" y="158637"/>
                  </a:lnTo>
                  <a:lnTo>
                    <a:pt x="33503" y="160961"/>
                  </a:lnTo>
                  <a:lnTo>
                    <a:pt x="23365" y="101836"/>
                  </a:lnTo>
                  <a:lnTo>
                    <a:pt x="24860" y="65734"/>
                  </a:lnTo>
                  <a:lnTo>
                    <a:pt x="30936" y="43621"/>
                  </a:lnTo>
                  <a:lnTo>
                    <a:pt x="41436" y="22095"/>
                  </a:lnTo>
                  <a:lnTo>
                    <a:pt x="57021" y="7068"/>
                  </a:lnTo>
                  <a:lnTo>
                    <a:pt x="66090" y="1423"/>
                  </a:lnTo>
                  <a:lnTo>
                    <a:pt x="76815" y="0"/>
                  </a:lnTo>
                  <a:lnTo>
                    <a:pt x="101211" y="4657"/>
                  </a:lnTo>
                  <a:lnTo>
                    <a:pt x="130074" y="20433"/>
                  </a:lnTo>
                  <a:lnTo>
                    <a:pt x="153444" y="51104"/>
                  </a:lnTo>
                  <a:lnTo>
                    <a:pt x="177932" y="105657"/>
                  </a:lnTo>
                  <a:lnTo>
                    <a:pt x="183196" y="125705"/>
                  </a:lnTo>
                  <a:lnTo>
                    <a:pt x="178985" y="158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2750" y="555065"/>
              <a:ext cx="158858" cy="219466"/>
            </a:xfrm>
            <a:custGeom>
              <a:avLst/>
              <a:gdLst/>
              <a:ahLst/>
              <a:cxnLst/>
              <a:rect l="0" t="0" r="0" b="0"/>
              <a:pathLst>
                <a:path w="158858" h="219466">
                  <a:moveTo>
                    <a:pt x="116607" y="24002"/>
                  </a:moveTo>
                  <a:lnTo>
                    <a:pt x="98626" y="8361"/>
                  </a:lnTo>
                  <a:lnTo>
                    <a:pt x="81709" y="283"/>
                  </a:lnTo>
                  <a:lnTo>
                    <a:pt x="72285" y="0"/>
                  </a:lnTo>
                  <a:lnTo>
                    <a:pt x="21560" y="16826"/>
                  </a:lnTo>
                  <a:lnTo>
                    <a:pt x="6904" y="30171"/>
                  </a:lnTo>
                  <a:lnTo>
                    <a:pt x="1357" y="38643"/>
                  </a:lnTo>
                  <a:lnTo>
                    <a:pt x="0" y="47801"/>
                  </a:lnTo>
                  <a:lnTo>
                    <a:pt x="4730" y="67335"/>
                  </a:lnTo>
                  <a:lnTo>
                    <a:pt x="17751" y="84595"/>
                  </a:lnTo>
                  <a:lnTo>
                    <a:pt x="36406" y="98895"/>
                  </a:lnTo>
                  <a:lnTo>
                    <a:pt x="94463" y="121501"/>
                  </a:lnTo>
                  <a:lnTo>
                    <a:pt x="136280" y="144560"/>
                  </a:lnTo>
                  <a:lnTo>
                    <a:pt x="153036" y="157912"/>
                  </a:lnTo>
                  <a:lnTo>
                    <a:pt x="157271" y="165918"/>
                  </a:lnTo>
                  <a:lnTo>
                    <a:pt x="158857" y="184172"/>
                  </a:lnTo>
                  <a:lnTo>
                    <a:pt x="152542" y="200863"/>
                  </a:lnTo>
                  <a:lnTo>
                    <a:pt x="147583" y="208590"/>
                  </a:lnTo>
                  <a:lnTo>
                    <a:pt x="139597" y="213741"/>
                  </a:lnTo>
                  <a:lnTo>
                    <a:pt x="118246" y="219465"/>
                  </a:lnTo>
                  <a:lnTo>
                    <a:pt x="96279" y="215769"/>
                  </a:lnTo>
                  <a:lnTo>
                    <a:pt x="42908" y="192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1745" y="568084"/>
              <a:ext cx="217737" cy="211367"/>
            </a:xfrm>
            <a:custGeom>
              <a:avLst/>
              <a:gdLst/>
              <a:ahLst/>
              <a:cxnLst/>
              <a:rect l="0" t="0" r="0" b="0"/>
              <a:pathLst>
                <a:path w="217737" h="211367">
                  <a:moveTo>
                    <a:pt x="112452" y="63625"/>
                  </a:moveTo>
                  <a:lnTo>
                    <a:pt x="123630" y="52447"/>
                  </a:lnTo>
                  <a:lnTo>
                    <a:pt x="125753" y="45645"/>
                  </a:lnTo>
                  <a:lnTo>
                    <a:pt x="124992" y="28728"/>
                  </a:lnTo>
                  <a:lnTo>
                    <a:pt x="117635" y="12630"/>
                  </a:lnTo>
                  <a:lnTo>
                    <a:pt x="112398" y="5062"/>
                  </a:lnTo>
                  <a:lnTo>
                    <a:pt x="105397" y="1187"/>
                  </a:lnTo>
                  <a:lnTo>
                    <a:pt x="88259" y="0"/>
                  </a:lnTo>
                  <a:lnTo>
                    <a:pt x="58880" y="11498"/>
                  </a:lnTo>
                  <a:lnTo>
                    <a:pt x="27948" y="35312"/>
                  </a:lnTo>
                  <a:lnTo>
                    <a:pt x="13283" y="57671"/>
                  </a:lnTo>
                  <a:lnTo>
                    <a:pt x="4036" y="83206"/>
                  </a:lnTo>
                  <a:lnTo>
                    <a:pt x="0" y="123889"/>
                  </a:lnTo>
                  <a:lnTo>
                    <a:pt x="8524" y="176438"/>
                  </a:lnTo>
                  <a:lnTo>
                    <a:pt x="11581" y="187967"/>
                  </a:lnTo>
                  <a:lnTo>
                    <a:pt x="17128" y="196823"/>
                  </a:lnTo>
                  <a:lnTo>
                    <a:pt x="32651" y="209782"/>
                  </a:lnTo>
                  <a:lnTo>
                    <a:pt x="41704" y="211366"/>
                  </a:lnTo>
                  <a:lnTo>
                    <a:pt x="61121" y="206887"/>
                  </a:lnTo>
                  <a:lnTo>
                    <a:pt x="86194" y="191211"/>
                  </a:lnTo>
                  <a:lnTo>
                    <a:pt x="122757" y="154964"/>
                  </a:lnTo>
                  <a:lnTo>
                    <a:pt x="129850" y="145575"/>
                  </a:lnTo>
                  <a:lnTo>
                    <a:pt x="137732" y="122664"/>
                  </a:lnTo>
                  <a:lnTo>
                    <a:pt x="139834" y="110004"/>
                  </a:lnTo>
                  <a:lnTo>
                    <a:pt x="142405" y="107412"/>
                  </a:lnTo>
                  <a:lnTo>
                    <a:pt x="145288" y="111534"/>
                  </a:lnTo>
                  <a:lnTo>
                    <a:pt x="163911" y="148998"/>
                  </a:lnTo>
                  <a:lnTo>
                    <a:pt x="179776" y="163180"/>
                  </a:lnTo>
                  <a:lnTo>
                    <a:pt x="202200" y="174621"/>
                  </a:lnTo>
                  <a:lnTo>
                    <a:pt x="217736" y="17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2663" y="576043"/>
              <a:ext cx="134219" cy="168880"/>
            </a:xfrm>
            <a:custGeom>
              <a:avLst/>
              <a:gdLst/>
              <a:ahLst/>
              <a:cxnLst/>
              <a:rect l="0" t="0" r="0" b="0"/>
              <a:pathLst>
                <a:path w="134219" h="168880">
                  <a:moveTo>
                    <a:pt x="18404" y="76723"/>
                  </a:moveTo>
                  <a:lnTo>
                    <a:pt x="43598" y="131768"/>
                  </a:lnTo>
                  <a:lnTo>
                    <a:pt x="52218" y="156560"/>
                  </a:lnTo>
                  <a:lnTo>
                    <a:pt x="51475" y="163873"/>
                  </a:lnTo>
                  <a:lnTo>
                    <a:pt x="47471" y="167578"/>
                  </a:lnTo>
                  <a:lnTo>
                    <a:pt x="41291" y="168879"/>
                  </a:lnTo>
                  <a:lnTo>
                    <a:pt x="34832" y="166236"/>
                  </a:lnTo>
                  <a:lnTo>
                    <a:pt x="21416" y="153942"/>
                  </a:lnTo>
                  <a:lnTo>
                    <a:pt x="6299" y="121700"/>
                  </a:lnTo>
                  <a:lnTo>
                    <a:pt x="0" y="82511"/>
                  </a:lnTo>
                  <a:lnTo>
                    <a:pt x="4765" y="58239"/>
                  </a:lnTo>
                  <a:lnTo>
                    <a:pt x="15852" y="36922"/>
                  </a:lnTo>
                  <a:lnTo>
                    <a:pt x="32478" y="19650"/>
                  </a:lnTo>
                  <a:lnTo>
                    <a:pt x="67158" y="2361"/>
                  </a:lnTo>
                  <a:lnTo>
                    <a:pt x="90375" y="0"/>
                  </a:lnTo>
                  <a:lnTo>
                    <a:pt x="134218" y="3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2" y="582302"/>
              <a:ext cx="157928" cy="176205"/>
            </a:xfrm>
            <a:custGeom>
              <a:avLst/>
              <a:gdLst/>
              <a:ahLst/>
              <a:cxnLst/>
              <a:rect l="0" t="0" r="0" b="0"/>
              <a:pathLst>
                <a:path w="157928" h="176205">
                  <a:moveTo>
                    <a:pt x="0" y="80993"/>
                  </a:moveTo>
                  <a:lnTo>
                    <a:pt x="16767" y="92171"/>
                  </a:lnTo>
                  <a:lnTo>
                    <a:pt x="49551" y="99123"/>
                  </a:lnTo>
                  <a:lnTo>
                    <a:pt x="83312" y="95593"/>
                  </a:lnTo>
                  <a:lnTo>
                    <a:pt x="115542" y="81549"/>
                  </a:lnTo>
                  <a:lnTo>
                    <a:pt x="130511" y="66032"/>
                  </a:lnTo>
                  <a:lnTo>
                    <a:pt x="136140" y="56981"/>
                  </a:lnTo>
                  <a:lnTo>
                    <a:pt x="136383" y="47438"/>
                  </a:lnTo>
                  <a:lnTo>
                    <a:pt x="127295" y="27475"/>
                  </a:lnTo>
                  <a:lnTo>
                    <a:pt x="111558" y="13143"/>
                  </a:lnTo>
                  <a:lnTo>
                    <a:pt x="91695" y="4044"/>
                  </a:lnTo>
                  <a:lnTo>
                    <a:pt x="67269" y="0"/>
                  </a:lnTo>
                  <a:lnTo>
                    <a:pt x="47055" y="4442"/>
                  </a:lnTo>
                  <a:lnTo>
                    <a:pt x="38389" y="8902"/>
                  </a:lnTo>
                  <a:lnTo>
                    <a:pt x="32611" y="17724"/>
                  </a:lnTo>
                  <a:lnTo>
                    <a:pt x="26192" y="43125"/>
                  </a:lnTo>
                  <a:lnTo>
                    <a:pt x="28168" y="79131"/>
                  </a:lnTo>
                  <a:lnTo>
                    <a:pt x="40485" y="128805"/>
                  </a:lnTo>
                  <a:lnTo>
                    <a:pt x="64235" y="163573"/>
                  </a:lnTo>
                  <a:lnTo>
                    <a:pt x="70900" y="171142"/>
                  </a:lnTo>
                  <a:lnTo>
                    <a:pt x="80022" y="175017"/>
                  </a:lnTo>
                  <a:lnTo>
                    <a:pt x="102635" y="176204"/>
                  </a:lnTo>
                  <a:lnTo>
                    <a:pt x="157927" y="165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4670" y="557732"/>
              <a:ext cx="132864" cy="200951"/>
            </a:xfrm>
            <a:custGeom>
              <a:avLst/>
              <a:gdLst/>
              <a:ahLst/>
              <a:cxnLst/>
              <a:rect l="0" t="0" r="0" b="0"/>
              <a:pathLst>
                <a:path w="132864" h="200951">
                  <a:moveTo>
                    <a:pt x="90749" y="52920"/>
                  </a:moveTo>
                  <a:lnTo>
                    <a:pt x="90749" y="30564"/>
                  </a:lnTo>
                  <a:lnTo>
                    <a:pt x="84510" y="13348"/>
                  </a:lnTo>
                  <a:lnTo>
                    <a:pt x="79571" y="5482"/>
                  </a:lnTo>
                  <a:lnTo>
                    <a:pt x="72769" y="1408"/>
                  </a:lnTo>
                  <a:lnTo>
                    <a:pt x="55852" y="0"/>
                  </a:lnTo>
                  <a:lnTo>
                    <a:pt x="39754" y="6394"/>
                  </a:lnTo>
                  <a:lnTo>
                    <a:pt x="24801" y="18204"/>
                  </a:lnTo>
                  <a:lnTo>
                    <a:pt x="10356" y="35151"/>
                  </a:lnTo>
                  <a:lnTo>
                    <a:pt x="2376" y="57501"/>
                  </a:lnTo>
                  <a:lnTo>
                    <a:pt x="0" y="83032"/>
                  </a:lnTo>
                  <a:lnTo>
                    <a:pt x="11021" y="145865"/>
                  </a:lnTo>
                  <a:lnTo>
                    <a:pt x="26442" y="178726"/>
                  </a:lnTo>
                  <a:lnTo>
                    <a:pt x="42281" y="193842"/>
                  </a:lnTo>
                  <a:lnTo>
                    <a:pt x="51418" y="199510"/>
                  </a:lnTo>
                  <a:lnTo>
                    <a:pt x="62189" y="200950"/>
                  </a:lnTo>
                  <a:lnTo>
                    <a:pt x="97365" y="192967"/>
                  </a:lnTo>
                  <a:lnTo>
                    <a:pt x="132863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6111" y="379025"/>
              <a:ext cx="28294" cy="368499"/>
            </a:xfrm>
            <a:custGeom>
              <a:avLst/>
              <a:gdLst/>
              <a:ahLst/>
              <a:cxnLst/>
              <a:rect l="0" t="0" r="0" b="0"/>
              <a:pathLst>
                <a:path w="28294" h="368499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516" y="143637"/>
                  </a:lnTo>
                  <a:lnTo>
                    <a:pt x="15393" y="198129"/>
                  </a:lnTo>
                  <a:lnTo>
                    <a:pt x="20181" y="252118"/>
                  </a:lnTo>
                  <a:lnTo>
                    <a:pt x="25889" y="302039"/>
                  </a:lnTo>
                  <a:lnTo>
                    <a:pt x="27581" y="340228"/>
                  </a:lnTo>
                  <a:lnTo>
                    <a:pt x="2829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9808" y="575049"/>
              <a:ext cx="207809" cy="182120"/>
            </a:xfrm>
            <a:custGeom>
              <a:avLst/>
              <a:gdLst/>
              <a:ahLst/>
              <a:cxnLst/>
              <a:rect l="0" t="0" r="0" b="0"/>
              <a:pathLst>
                <a:path w="207809" h="182120">
                  <a:moveTo>
                    <a:pt x="102523" y="98774"/>
                  </a:moveTo>
                  <a:lnTo>
                    <a:pt x="110856" y="61296"/>
                  </a:lnTo>
                  <a:lnTo>
                    <a:pt x="109736" y="37664"/>
                  </a:lnTo>
                  <a:lnTo>
                    <a:pt x="101440" y="15462"/>
                  </a:lnTo>
                  <a:lnTo>
                    <a:pt x="93612" y="8138"/>
                  </a:lnTo>
                  <a:lnTo>
                    <a:pt x="72436" y="0"/>
                  </a:lnTo>
                  <a:lnTo>
                    <a:pt x="62578" y="169"/>
                  </a:lnTo>
                  <a:lnTo>
                    <a:pt x="45386" y="6597"/>
                  </a:lnTo>
                  <a:lnTo>
                    <a:pt x="22553" y="28959"/>
                  </a:lnTo>
                  <a:lnTo>
                    <a:pt x="6559" y="63400"/>
                  </a:lnTo>
                  <a:lnTo>
                    <a:pt x="0" y="108830"/>
                  </a:lnTo>
                  <a:lnTo>
                    <a:pt x="3646" y="153746"/>
                  </a:lnTo>
                  <a:lnTo>
                    <a:pt x="8529" y="164668"/>
                  </a:lnTo>
                  <a:lnTo>
                    <a:pt x="23313" y="179923"/>
                  </a:lnTo>
                  <a:lnTo>
                    <a:pt x="30999" y="182119"/>
                  </a:lnTo>
                  <a:lnTo>
                    <a:pt x="38463" y="181244"/>
                  </a:lnTo>
                  <a:lnTo>
                    <a:pt x="45778" y="178321"/>
                  </a:lnTo>
                  <a:lnTo>
                    <a:pt x="57026" y="165714"/>
                  </a:lnTo>
                  <a:lnTo>
                    <a:pt x="73779" y="129025"/>
                  </a:lnTo>
                  <a:lnTo>
                    <a:pt x="79851" y="123620"/>
                  </a:lnTo>
                  <a:lnTo>
                    <a:pt x="87408" y="121188"/>
                  </a:lnTo>
                  <a:lnTo>
                    <a:pt x="95956" y="120736"/>
                  </a:lnTo>
                  <a:lnTo>
                    <a:pt x="111692" y="126472"/>
                  </a:lnTo>
                  <a:lnTo>
                    <a:pt x="166499" y="159409"/>
                  </a:lnTo>
                  <a:lnTo>
                    <a:pt x="207808" y="172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37291" y="558010"/>
              <a:ext cx="126066" cy="168457"/>
            </a:xfrm>
            <a:custGeom>
              <a:avLst/>
              <a:gdLst/>
              <a:ahLst/>
              <a:cxnLst/>
              <a:rect l="0" t="0" r="0" b="0"/>
              <a:pathLst>
                <a:path w="126066" h="168457">
                  <a:moveTo>
                    <a:pt x="74025" y="0"/>
                  </a:moveTo>
                  <a:lnTo>
                    <a:pt x="30063" y="20243"/>
                  </a:lnTo>
                  <a:lnTo>
                    <a:pt x="5367" y="39403"/>
                  </a:lnTo>
                  <a:lnTo>
                    <a:pt x="1347" y="47326"/>
                  </a:lnTo>
                  <a:lnTo>
                    <a:pt x="0" y="65487"/>
                  </a:lnTo>
                  <a:lnTo>
                    <a:pt x="3618" y="72904"/>
                  </a:lnTo>
                  <a:lnTo>
                    <a:pt x="16997" y="84264"/>
                  </a:lnTo>
                  <a:lnTo>
                    <a:pt x="74565" y="108489"/>
                  </a:lnTo>
                  <a:lnTo>
                    <a:pt x="105770" y="119233"/>
                  </a:lnTo>
                  <a:lnTo>
                    <a:pt x="120500" y="132541"/>
                  </a:lnTo>
                  <a:lnTo>
                    <a:pt x="126065" y="141003"/>
                  </a:lnTo>
                  <a:lnTo>
                    <a:pt x="125096" y="147814"/>
                  </a:lnTo>
                  <a:lnTo>
                    <a:pt x="119771" y="153525"/>
                  </a:lnTo>
                  <a:lnTo>
                    <a:pt x="111541" y="158502"/>
                  </a:lnTo>
                  <a:lnTo>
                    <a:pt x="77602" y="165507"/>
                  </a:lnTo>
                  <a:lnTo>
                    <a:pt x="2138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7658" y="568538"/>
              <a:ext cx="123901" cy="157929"/>
            </a:xfrm>
            <a:custGeom>
              <a:avLst/>
              <a:gdLst/>
              <a:ahLst/>
              <a:cxnLst/>
              <a:rect l="0" t="0" r="0" b="0"/>
              <a:pathLst>
                <a:path w="123901" h="157929">
                  <a:moveTo>
                    <a:pt x="84228" y="0"/>
                  </a:moveTo>
                  <a:lnTo>
                    <a:pt x="61871" y="0"/>
                  </a:lnTo>
                  <a:lnTo>
                    <a:pt x="31200" y="11179"/>
                  </a:lnTo>
                  <a:lnTo>
                    <a:pt x="25479" y="17981"/>
                  </a:lnTo>
                  <a:lnTo>
                    <a:pt x="22835" y="26026"/>
                  </a:lnTo>
                  <a:lnTo>
                    <a:pt x="22242" y="34898"/>
                  </a:lnTo>
                  <a:lnTo>
                    <a:pt x="25357" y="41983"/>
                  </a:lnTo>
                  <a:lnTo>
                    <a:pt x="65124" y="71328"/>
                  </a:lnTo>
                  <a:lnTo>
                    <a:pt x="120924" y="103339"/>
                  </a:lnTo>
                  <a:lnTo>
                    <a:pt x="123900" y="109837"/>
                  </a:lnTo>
                  <a:lnTo>
                    <a:pt x="123544" y="116509"/>
                  </a:lnTo>
                  <a:lnTo>
                    <a:pt x="120967" y="123296"/>
                  </a:lnTo>
                  <a:lnTo>
                    <a:pt x="100573" y="144027"/>
                  </a:lnTo>
                  <a:lnTo>
                    <a:pt x="75894" y="151750"/>
                  </a:lnTo>
                  <a:lnTo>
                    <a:pt x="35355" y="15609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58756" y="63170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59036" y="370868"/>
              <a:ext cx="141876" cy="355599"/>
            </a:xfrm>
            <a:custGeom>
              <a:avLst/>
              <a:gdLst/>
              <a:ahLst/>
              <a:cxnLst/>
              <a:rect l="0" t="0" r="0" b="0"/>
              <a:pathLst>
                <a:path w="141876" h="355599">
                  <a:moveTo>
                    <a:pt x="26062" y="355598"/>
                  </a:moveTo>
                  <a:lnTo>
                    <a:pt x="26062" y="306667"/>
                  </a:lnTo>
                  <a:lnTo>
                    <a:pt x="22942" y="258822"/>
                  </a:lnTo>
                  <a:lnTo>
                    <a:pt x="16997" y="195842"/>
                  </a:lnTo>
                  <a:lnTo>
                    <a:pt x="7417" y="138341"/>
                  </a:lnTo>
                  <a:lnTo>
                    <a:pt x="0" y="95993"/>
                  </a:lnTo>
                  <a:lnTo>
                    <a:pt x="2001" y="67863"/>
                  </a:lnTo>
                  <a:lnTo>
                    <a:pt x="9909" y="46001"/>
                  </a:lnTo>
                  <a:lnTo>
                    <a:pt x="15293" y="36896"/>
                  </a:lnTo>
                  <a:lnTo>
                    <a:pt x="30635" y="23660"/>
                  </a:lnTo>
                  <a:lnTo>
                    <a:pt x="69079" y="5630"/>
                  </a:lnTo>
                  <a:lnTo>
                    <a:pt x="105618" y="0"/>
                  </a:lnTo>
                  <a:lnTo>
                    <a:pt x="123031" y="1802"/>
                  </a:lnTo>
                  <a:lnTo>
                    <a:pt x="141875" y="8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5685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2497" y="60012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21968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98531" y="512885"/>
              <a:ext cx="121780" cy="192525"/>
            </a:xfrm>
            <a:custGeom>
              <a:avLst/>
              <a:gdLst/>
              <a:ahLst/>
              <a:cxnLst/>
              <a:rect l="0" t="0" r="0" b="0"/>
              <a:pathLst>
                <a:path w="121780" h="192525">
                  <a:moveTo>
                    <a:pt x="18194" y="97767"/>
                  </a:moveTo>
                  <a:lnTo>
                    <a:pt x="76811" y="92178"/>
                  </a:lnTo>
                  <a:lnTo>
                    <a:pt x="111601" y="77524"/>
                  </a:lnTo>
                  <a:lnTo>
                    <a:pt x="117900" y="69064"/>
                  </a:lnTo>
                  <a:lnTo>
                    <a:pt x="121779" y="47186"/>
                  </a:lnTo>
                  <a:lnTo>
                    <a:pt x="118836" y="37140"/>
                  </a:lnTo>
                  <a:lnTo>
                    <a:pt x="106207" y="19739"/>
                  </a:lnTo>
                  <a:lnTo>
                    <a:pt x="79367" y="2378"/>
                  </a:lnTo>
                  <a:lnTo>
                    <a:pt x="59420" y="0"/>
                  </a:lnTo>
                  <a:lnTo>
                    <a:pt x="49187" y="1004"/>
                  </a:lnTo>
                  <a:lnTo>
                    <a:pt x="31578" y="11478"/>
                  </a:lnTo>
                  <a:lnTo>
                    <a:pt x="17123" y="29001"/>
                  </a:lnTo>
                  <a:lnTo>
                    <a:pt x="3579" y="65174"/>
                  </a:lnTo>
                  <a:lnTo>
                    <a:pt x="0" y="91860"/>
                  </a:lnTo>
                  <a:lnTo>
                    <a:pt x="7768" y="119318"/>
                  </a:lnTo>
                  <a:lnTo>
                    <a:pt x="22918" y="144780"/>
                  </a:lnTo>
                  <a:lnTo>
                    <a:pt x="58122" y="177071"/>
                  </a:lnTo>
                  <a:lnTo>
                    <a:pt x="81365" y="192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88253" y="321468"/>
              <a:ext cx="186442" cy="416170"/>
            </a:xfrm>
            <a:custGeom>
              <a:avLst/>
              <a:gdLst/>
              <a:ahLst/>
              <a:cxnLst/>
              <a:rect l="0" t="0" r="0" b="0"/>
              <a:pathLst>
                <a:path w="186442" h="416170">
                  <a:moveTo>
                    <a:pt x="112741" y="331298"/>
                  </a:moveTo>
                  <a:lnTo>
                    <a:pt x="110402" y="292780"/>
                  </a:lnTo>
                  <a:lnTo>
                    <a:pt x="101563" y="274795"/>
                  </a:lnTo>
                  <a:lnTo>
                    <a:pt x="77844" y="251516"/>
                  </a:lnTo>
                  <a:lnTo>
                    <a:pt x="68419" y="247694"/>
                  </a:lnTo>
                  <a:lnTo>
                    <a:pt x="48589" y="246568"/>
                  </a:lnTo>
                  <a:lnTo>
                    <a:pt x="31197" y="253086"/>
                  </a:lnTo>
                  <a:lnTo>
                    <a:pt x="23283" y="258100"/>
                  </a:lnTo>
                  <a:lnTo>
                    <a:pt x="11371" y="276149"/>
                  </a:lnTo>
                  <a:lnTo>
                    <a:pt x="3347" y="299769"/>
                  </a:lnTo>
                  <a:lnTo>
                    <a:pt x="0" y="338204"/>
                  </a:lnTo>
                  <a:lnTo>
                    <a:pt x="11833" y="393992"/>
                  </a:lnTo>
                  <a:lnTo>
                    <a:pt x="17393" y="402340"/>
                  </a:lnTo>
                  <a:lnTo>
                    <a:pt x="32930" y="414735"/>
                  </a:lnTo>
                  <a:lnTo>
                    <a:pt x="41986" y="416169"/>
                  </a:lnTo>
                  <a:lnTo>
                    <a:pt x="61407" y="411522"/>
                  </a:lnTo>
                  <a:lnTo>
                    <a:pt x="78618" y="398539"/>
                  </a:lnTo>
                  <a:lnTo>
                    <a:pt x="108731" y="356019"/>
                  </a:lnTo>
                  <a:lnTo>
                    <a:pt x="128804" y="303729"/>
                  </a:lnTo>
                  <a:lnTo>
                    <a:pt x="144033" y="252153"/>
                  </a:lnTo>
                  <a:lnTo>
                    <a:pt x="151649" y="203343"/>
                  </a:lnTo>
                  <a:lnTo>
                    <a:pt x="153905" y="151836"/>
                  </a:lnTo>
                  <a:lnTo>
                    <a:pt x="151455" y="99530"/>
                  </a:lnTo>
                  <a:lnTo>
                    <a:pt x="140146" y="40632"/>
                  </a:lnTo>
                  <a:lnTo>
                    <a:pt x="130090" y="6139"/>
                  </a:lnTo>
                  <a:lnTo>
                    <a:pt x="125477" y="1052"/>
                  </a:lnTo>
                  <a:lnTo>
                    <a:pt x="120062" y="0"/>
                  </a:lnTo>
                  <a:lnTo>
                    <a:pt x="114112" y="1638"/>
                  </a:lnTo>
                  <a:lnTo>
                    <a:pt x="108976" y="7410"/>
                  </a:lnTo>
                  <a:lnTo>
                    <a:pt x="100150" y="26301"/>
                  </a:lnTo>
                  <a:lnTo>
                    <a:pt x="94193" y="68833"/>
                  </a:lnTo>
                  <a:lnTo>
                    <a:pt x="100586" y="121136"/>
                  </a:lnTo>
                  <a:lnTo>
                    <a:pt x="113113" y="179127"/>
                  </a:lnTo>
                  <a:lnTo>
                    <a:pt x="126853" y="236249"/>
                  </a:lnTo>
                  <a:lnTo>
                    <a:pt x="148068" y="288217"/>
                  </a:lnTo>
                  <a:lnTo>
                    <a:pt x="167856" y="336090"/>
                  </a:lnTo>
                  <a:lnTo>
                    <a:pt x="186441" y="362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45386" y="252683"/>
              <a:ext cx="169995" cy="447806"/>
            </a:xfrm>
            <a:custGeom>
              <a:avLst/>
              <a:gdLst/>
              <a:ahLst/>
              <a:cxnLst/>
              <a:rect l="0" t="0" r="0" b="0"/>
              <a:pathLst>
                <a:path w="169995" h="447806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999" y="159757"/>
                  </a:lnTo>
                  <a:lnTo>
                    <a:pt x="13527" y="214232"/>
                  </a:lnTo>
                  <a:lnTo>
                    <a:pt x="17281" y="274826"/>
                  </a:lnTo>
                  <a:lnTo>
                    <a:pt x="23983" y="331645"/>
                  </a:lnTo>
                  <a:lnTo>
                    <a:pt x="22199" y="385524"/>
                  </a:lnTo>
                  <a:lnTo>
                    <a:pt x="18351" y="439538"/>
                  </a:lnTo>
                  <a:lnTo>
                    <a:pt x="16182" y="440425"/>
                  </a:lnTo>
                  <a:lnTo>
                    <a:pt x="13566" y="437506"/>
                  </a:lnTo>
                  <a:lnTo>
                    <a:pt x="9023" y="378293"/>
                  </a:lnTo>
                  <a:lnTo>
                    <a:pt x="10979" y="351794"/>
                  </a:lnTo>
                  <a:lnTo>
                    <a:pt x="25235" y="318315"/>
                  </a:lnTo>
                  <a:lnTo>
                    <a:pt x="37683" y="300961"/>
                  </a:lnTo>
                  <a:lnTo>
                    <a:pt x="57252" y="288569"/>
                  </a:lnTo>
                  <a:lnTo>
                    <a:pt x="69022" y="283626"/>
                  </a:lnTo>
                  <a:lnTo>
                    <a:pt x="80378" y="282671"/>
                  </a:lnTo>
                  <a:lnTo>
                    <a:pt x="102355" y="287849"/>
                  </a:lnTo>
                  <a:lnTo>
                    <a:pt x="134458" y="303918"/>
                  </a:lnTo>
                  <a:lnTo>
                    <a:pt x="149397" y="323028"/>
                  </a:lnTo>
                  <a:lnTo>
                    <a:pt x="168519" y="373424"/>
                  </a:lnTo>
                  <a:lnTo>
                    <a:pt x="169994" y="397594"/>
                  </a:lnTo>
                  <a:lnTo>
                    <a:pt x="165581" y="418864"/>
                  </a:lnTo>
                  <a:lnTo>
                    <a:pt x="155820" y="436116"/>
                  </a:lnTo>
                  <a:lnTo>
                    <a:pt x="146432" y="441653"/>
                  </a:lnTo>
                  <a:lnTo>
                    <a:pt x="120403" y="447805"/>
                  </a:lnTo>
                  <a:lnTo>
                    <a:pt x="84043" y="445678"/>
                  </a:lnTo>
                  <a:lnTo>
                    <a:pt x="5044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22176" y="568538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24046" y="17981"/>
                  </a:lnTo>
                  <a:lnTo>
                    <a:pt x="67430" y="70092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43232" y="505367"/>
              <a:ext cx="136872" cy="400084"/>
            </a:xfrm>
            <a:custGeom>
              <a:avLst/>
              <a:gdLst/>
              <a:ahLst/>
              <a:cxnLst/>
              <a:rect l="0" t="0" r="0" b="0"/>
              <a:pathLst>
                <a:path w="136872" h="400084">
                  <a:moveTo>
                    <a:pt x="136871" y="0"/>
                  </a:moveTo>
                  <a:lnTo>
                    <a:pt x="113965" y="48931"/>
                  </a:lnTo>
                  <a:lnTo>
                    <a:pt x="92962" y="102472"/>
                  </a:lnTo>
                  <a:lnTo>
                    <a:pt x="73926" y="157557"/>
                  </a:lnTo>
                  <a:lnTo>
                    <a:pt x="56182" y="217757"/>
                  </a:lnTo>
                  <a:lnTo>
                    <a:pt x="38609" y="273301"/>
                  </a:lnTo>
                  <a:lnTo>
                    <a:pt x="21058" y="329445"/>
                  </a:lnTo>
                  <a:lnTo>
                    <a:pt x="3120" y="39006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336911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3212"/>
                  </a:lnTo>
                  <a:lnTo>
                    <a:pt x="18669" y="208003"/>
                  </a:lnTo>
                  <a:lnTo>
                    <a:pt x="23469" y="263622"/>
                  </a:lnTo>
                  <a:lnTo>
                    <a:pt x="29983" y="325035"/>
                  </a:lnTo>
                  <a:lnTo>
                    <a:pt x="31269" y="381576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5958" y="515896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31585"/>
                  </a:moveTo>
                  <a:lnTo>
                    <a:pt x="204596" y="16931"/>
                  </a:lnTo>
                  <a:lnTo>
                    <a:pt x="142016" y="10623"/>
                  </a:lnTo>
                  <a:lnTo>
                    <a:pt x="91862" y="3668"/>
                  </a:lnTo>
                  <a:lnTo>
                    <a:pt x="35520" y="7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59171" y="326383"/>
              <a:ext cx="316632" cy="400084"/>
            </a:xfrm>
            <a:custGeom>
              <a:avLst/>
              <a:gdLst/>
              <a:ahLst/>
              <a:cxnLst/>
              <a:rect l="0" t="0" r="0" b="0"/>
              <a:pathLst>
                <a:path w="316632" h="400084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18211" y="151117"/>
                  </a:lnTo>
                  <a:lnTo>
                    <a:pt x="23333" y="202313"/>
                  </a:lnTo>
                  <a:lnTo>
                    <a:pt x="29955" y="262231"/>
                  </a:lnTo>
                  <a:lnTo>
                    <a:pt x="31102" y="313095"/>
                  </a:lnTo>
                  <a:lnTo>
                    <a:pt x="31490" y="364919"/>
                  </a:lnTo>
                  <a:lnTo>
                    <a:pt x="34686" y="342921"/>
                  </a:lnTo>
                  <a:lnTo>
                    <a:pt x="51881" y="288137"/>
                  </a:lnTo>
                  <a:lnTo>
                    <a:pt x="67512" y="270001"/>
                  </a:lnTo>
                  <a:lnTo>
                    <a:pt x="96042" y="252226"/>
                  </a:lnTo>
                  <a:lnTo>
                    <a:pt x="104973" y="251209"/>
                  </a:lnTo>
                  <a:lnTo>
                    <a:pt x="121134" y="256318"/>
                  </a:lnTo>
                  <a:lnTo>
                    <a:pt x="132996" y="269507"/>
                  </a:lnTo>
                  <a:lnTo>
                    <a:pt x="157587" y="326936"/>
                  </a:lnTo>
                  <a:lnTo>
                    <a:pt x="165235" y="361252"/>
                  </a:lnTo>
                  <a:lnTo>
                    <a:pt x="166309" y="374196"/>
                  </a:lnTo>
                  <a:lnTo>
                    <a:pt x="168195" y="378145"/>
                  </a:lnTo>
                  <a:lnTo>
                    <a:pt x="170622" y="376099"/>
                  </a:lnTo>
                  <a:lnTo>
                    <a:pt x="194694" y="336310"/>
                  </a:lnTo>
                  <a:lnTo>
                    <a:pt x="224549" y="305901"/>
                  </a:lnTo>
                  <a:lnTo>
                    <a:pt x="253706" y="287559"/>
                  </a:lnTo>
                  <a:lnTo>
                    <a:pt x="295000" y="265292"/>
                  </a:lnTo>
                  <a:lnTo>
                    <a:pt x="309706" y="248929"/>
                  </a:lnTo>
                  <a:lnTo>
                    <a:pt x="315265" y="239652"/>
                  </a:lnTo>
                  <a:lnTo>
                    <a:pt x="316631" y="229958"/>
                  </a:lnTo>
                  <a:lnTo>
                    <a:pt x="311911" y="209828"/>
                  </a:lnTo>
                  <a:lnTo>
                    <a:pt x="303867" y="203056"/>
                  </a:lnTo>
                  <a:lnTo>
                    <a:pt x="279331" y="195532"/>
                  </a:lnTo>
                  <a:lnTo>
                    <a:pt x="255168" y="198427"/>
                  </a:lnTo>
                  <a:lnTo>
                    <a:pt x="243812" y="202475"/>
                  </a:lnTo>
                  <a:lnTo>
                    <a:pt x="228074" y="216331"/>
                  </a:lnTo>
                  <a:lnTo>
                    <a:pt x="212636" y="246982"/>
                  </a:lnTo>
                  <a:lnTo>
                    <a:pt x="206809" y="272377"/>
                  </a:lnTo>
                  <a:lnTo>
                    <a:pt x="212600" y="323688"/>
                  </a:lnTo>
                  <a:lnTo>
                    <a:pt x="224819" y="357170"/>
                  </a:lnTo>
                  <a:lnTo>
                    <a:pt x="230598" y="367965"/>
                  </a:lnTo>
                  <a:lnTo>
                    <a:pt x="246377" y="383079"/>
                  </a:lnTo>
                  <a:lnTo>
                    <a:pt x="265088" y="392525"/>
                  </a:lnTo>
                  <a:lnTo>
                    <a:pt x="30532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27710" y="568400"/>
              <a:ext cx="180732" cy="147538"/>
            </a:xfrm>
            <a:custGeom>
              <a:avLst/>
              <a:gdLst/>
              <a:ahLst/>
              <a:cxnLst/>
              <a:rect l="0" t="0" r="0" b="0"/>
              <a:pathLst>
                <a:path w="180732" h="147538">
                  <a:moveTo>
                    <a:pt x="0" y="138"/>
                  </a:moveTo>
                  <a:lnTo>
                    <a:pt x="9064" y="58755"/>
                  </a:lnTo>
                  <a:lnTo>
                    <a:pt x="18668" y="121591"/>
                  </a:lnTo>
                  <a:lnTo>
                    <a:pt x="19995" y="141855"/>
                  </a:lnTo>
                  <a:lnTo>
                    <a:pt x="22133" y="86544"/>
                  </a:lnTo>
                  <a:lnTo>
                    <a:pt x="30605" y="53426"/>
                  </a:lnTo>
                  <a:lnTo>
                    <a:pt x="53835" y="13914"/>
                  </a:lnTo>
                  <a:lnTo>
                    <a:pt x="60457" y="5813"/>
                  </a:lnTo>
                  <a:lnTo>
                    <a:pt x="68380" y="1582"/>
                  </a:lnTo>
                  <a:lnTo>
                    <a:pt x="86543" y="0"/>
                  </a:lnTo>
                  <a:lnTo>
                    <a:pt x="116499" y="11276"/>
                  </a:lnTo>
                  <a:lnTo>
                    <a:pt x="142013" y="35024"/>
                  </a:lnTo>
                  <a:lnTo>
                    <a:pt x="176773" y="95185"/>
                  </a:lnTo>
                  <a:lnTo>
                    <a:pt x="180731" y="116081"/>
                  </a:lnTo>
                  <a:lnTo>
                    <a:pt x="178984" y="147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50271" y="568538"/>
              <a:ext cx="124880" cy="138505"/>
            </a:xfrm>
            <a:custGeom>
              <a:avLst/>
              <a:gdLst/>
              <a:ahLst/>
              <a:cxnLst/>
              <a:rect l="0" t="0" r="0" b="0"/>
              <a:pathLst>
                <a:path w="124880" h="138505">
                  <a:moveTo>
                    <a:pt x="9066" y="0"/>
                  </a:moveTo>
                  <a:lnTo>
                    <a:pt x="0" y="58617"/>
                  </a:lnTo>
                  <a:lnTo>
                    <a:pt x="4561" y="93407"/>
                  </a:lnTo>
                  <a:lnTo>
                    <a:pt x="18909" y="120353"/>
                  </a:lnTo>
                  <a:lnTo>
                    <a:pt x="34498" y="132649"/>
                  </a:lnTo>
                  <a:lnTo>
                    <a:pt x="43568" y="137566"/>
                  </a:lnTo>
                  <a:lnTo>
                    <a:pt x="53124" y="138504"/>
                  </a:lnTo>
                  <a:lnTo>
                    <a:pt x="73101" y="133307"/>
                  </a:lnTo>
                  <a:lnTo>
                    <a:pt x="98489" y="117228"/>
                  </a:lnTo>
                  <a:lnTo>
                    <a:pt x="110421" y="101234"/>
                  </a:lnTo>
                  <a:lnTo>
                    <a:pt x="118453" y="80088"/>
                  </a:lnTo>
                  <a:lnTo>
                    <a:pt x="123610" y="28212"/>
                  </a:lnTo>
                  <a:lnTo>
                    <a:pt x="1248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38321" y="611977"/>
              <a:ext cx="242156" cy="146075"/>
            </a:xfrm>
            <a:custGeom>
              <a:avLst/>
              <a:gdLst/>
              <a:ahLst/>
              <a:cxnLst/>
              <a:rect l="0" t="0" r="0" b="0"/>
              <a:pathLst>
                <a:path w="242156" h="146075">
                  <a:moveTo>
                    <a:pt x="0" y="9204"/>
                  </a:moveTo>
                  <a:lnTo>
                    <a:pt x="17958" y="71484"/>
                  </a:lnTo>
                  <a:lnTo>
                    <a:pt x="24749" y="98105"/>
                  </a:lnTo>
                  <a:lnTo>
                    <a:pt x="27028" y="101227"/>
                  </a:lnTo>
                  <a:lnTo>
                    <a:pt x="28547" y="97459"/>
                  </a:lnTo>
                  <a:lnTo>
                    <a:pt x="32356" y="35990"/>
                  </a:lnTo>
                  <a:lnTo>
                    <a:pt x="36997" y="11750"/>
                  </a:lnTo>
                  <a:lnTo>
                    <a:pt x="42212" y="5052"/>
                  </a:lnTo>
                  <a:lnTo>
                    <a:pt x="49199" y="1757"/>
                  </a:lnTo>
                  <a:lnTo>
                    <a:pt x="57366" y="730"/>
                  </a:lnTo>
                  <a:lnTo>
                    <a:pt x="72679" y="5828"/>
                  </a:lnTo>
                  <a:lnTo>
                    <a:pt x="87284" y="17062"/>
                  </a:lnTo>
                  <a:lnTo>
                    <a:pt x="101574" y="33753"/>
                  </a:lnTo>
                  <a:lnTo>
                    <a:pt x="108660" y="37269"/>
                  </a:lnTo>
                  <a:lnTo>
                    <a:pt x="115724" y="37272"/>
                  </a:lnTo>
                  <a:lnTo>
                    <a:pt x="122773" y="34935"/>
                  </a:lnTo>
                  <a:lnTo>
                    <a:pt x="127472" y="28698"/>
                  </a:lnTo>
                  <a:lnTo>
                    <a:pt x="132694" y="9289"/>
                  </a:lnTo>
                  <a:lnTo>
                    <a:pt x="137595" y="3411"/>
                  </a:lnTo>
                  <a:lnTo>
                    <a:pt x="144373" y="663"/>
                  </a:lnTo>
                  <a:lnTo>
                    <a:pt x="152400" y="0"/>
                  </a:lnTo>
                  <a:lnTo>
                    <a:pt x="167559" y="5503"/>
                  </a:lnTo>
                  <a:lnTo>
                    <a:pt x="182095" y="16918"/>
                  </a:lnTo>
                  <a:lnTo>
                    <a:pt x="202263" y="44245"/>
                  </a:lnTo>
                  <a:lnTo>
                    <a:pt x="223976" y="102798"/>
                  </a:lnTo>
                  <a:lnTo>
                    <a:pt x="242155" y="1460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1534" y="400082"/>
              <a:ext cx="193259" cy="323084"/>
            </a:xfrm>
            <a:custGeom>
              <a:avLst/>
              <a:gdLst/>
              <a:ahLst/>
              <a:cxnLst/>
              <a:rect l="0" t="0" r="0" b="0"/>
              <a:pathLst>
                <a:path w="193259" h="323084">
                  <a:moveTo>
                    <a:pt x="0" y="0"/>
                  </a:moveTo>
                  <a:lnTo>
                    <a:pt x="5589" y="62093"/>
                  </a:lnTo>
                  <a:lnTo>
                    <a:pt x="9064" y="111205"/>
                  </a:lnTo>
                  <a:lnTo>
                    <a:pt x="17475" y="167806"/>
                  </a:lnTo>
                  <a:lnTo>
                    <a:pt x="23468" y="229766"/>
                  </a:lnTo>
                  <a:lnTo>
                    <a:pt x="36582" y="286148"/>
                  </a:lnTo>
                  <a:lnTo>
                    <a:pt x="36086" y="285522"/>
                  </a:lnTo>
                  <a:lnTo>
                    <a:pt x="34586" y="281595"/>
                  </a:lnTo>
                  <a:lnTo>
                    <a:pt x="32475" y="248122"/>
                  </a:lnTo>
                  <a:lnTo>
                    <a:pt x="38219" y="223751"/>
                  </a:lnTo>
                  <a:lnTo>
                    <a:pt x="49742" y="202390"/>
                  </a:lnTo>
                  <a:lnTo>
                    <a:pt x="66561" y="185098"/>
                  </a:lnTo>
                  <a:lnTo>
                    <a:pt x="75959" y="180721"/>
                  </a:lnTo>
                  <a:lnTo>
                    <a:pt x="95761" y="178976"/>
                  </a:lnTo>
                  <a:lnTo>
                    <a:pt x="126639" y="184572"/>
                  </a:lnTo>
                  <a:lnTo>
                    <a:pt x="158016" y="204817"/>
                  </a:lnTo>
                  <a:lnTo>
                    <a:pt x="178360" y="233042"/>
                  </a:lnTo>
                  <a:lnTo>
                    <a:pt x="191797" y="263632"/>
                  </a:lnTo>
                  <a:lnTo>
                    <a:pt x="193258" y="284456"/>
                  </a:lnTo>
                  <a:lnTo>
                    <a:pt x="192009" y="294923"/>
                  </a:lnTo>
                  <a:lnTo>
                    <a:pt x="187667" y="303070"/>
                  </a:lnTo>
                  <a:lnTo>
                    <a:pt x="173485" y="315242"/>
                  </a:lnTo>
                  <a:lnTo>
                    <a:pt x="134591" y="323083"/>
                  </a:lnTo>
                  <a:lnTo>
                    <a:pt x="97200" y="319816"/>
                  </a:lnTo>
                  <a:lnTo>
                    <a:pt x="45555" y="296591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91046" y="539632"/>
              <a:ext cx="124795" cy="186835"/>
            </a:xfrm>
            <a:custGeom>
              <a:avLst/>
              <a:gdLst/>
              <a:ahLst/>
              <a:cxnLst/>
              <a:rect l="0" t="0" r="0" b="0"/>
              <a:pathLst>
                <a:path w="124795" h="186835">
                  <a:moveTo>
                    <a:pt x="0" y="102606"/>
                  </a:moveTo>
                  <a:lnTo>
                    <a:pt x="53875" y="84648"/>
                  </a:lnTo>
                  <a:lnTo>
                    <a:pt x="83425" y="73238"/>
                  </a:lnTo>
                  <a:lnTo>
                    <a:pt x="122265" y="42312"/>
                  </a:lnTo>
                  <a:lnTo>
                    <a:pt x="124794" y="35504"/>
                  </a:lnTo>
                  <a:lnTo>
                    <a:pt x="124140" y="28625"/>
                  </a:lnTo>
                  <a:lnTo>
                    <a:pt x="121365" y="21700"/>
                  </a:lnTo>
                  <a:lnTo>
                    <a:pt x="108922" y="10886"/>
                  </a:lnTo>
                  <a:lnTo>
                    <a:pt x="90524" y="3350"/>
                  </a:lnTo>
                  <a:lnTo>
                    <a:pt x="66750" y="0"/>
                  </a:lnTo>
                  <a:lnTo>
                    <a:pt x="56198" y="2617"/>
                  </a:lnTo>
                  <a:lnTo>
                    <a:pt x="38236" y="14882"/>
                  </a:lnTo>
                  <a:lnTo>
                    <a:pt x="25572" y="35152"/>
                  </a:lnTo>
                  <a:lnTo>
                    <a:pt x="20558" y="47108"/>
                  </a:lnTo>
                  <a:lnTo>
                    <a:pt x="19090" y="91881"/>
                  </a:lnTo>
                  <a:lnTo>
                    <a:pt x="31653" y="131014"/>
                  </a:lnTo>
                  <a:lnTo>
                    <a:pt x="50193" y="159246"/>
                  </a:lnTo>
                  <a:lnTo>
                    <a:pt x="66762" y="171843"/>
                  </a:lnTo>
                  <a:lnTo>
                    <a:pt x="92702" y="182392"/>
                  </a:lnTo>
                  <a:lnTo>
                    <a:pt x="115814" y="186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76098" y="518991"/>
              <a:ext cx="151861" cy="188148"/>
            </a:xfrm>
            <a:custGeom>
              <a:avLst/>
              <a:gdLst/>
              <a:ahLst/>
              <a:cxnLst/>
              <a:rect l="0" t="0" r="0" b="0"/>
              <a:pathLst>
                <a:path w="151861" h="188148">
                  <a:moveTo>
                    <a:pt x="14990" y="102190"/>
                  </a:moveTo>
                  <a:lnTo>
                    <a:pt x="32948" y="163300"/>
                  </a:lnTo>
                  <a:lnTo>
                    <a:pt x="40848" y="188147"/>
                  </a:lnTo>
                  <a:lnTo>
                    <a:pt x="38960" y="178608"/>
                  </a:lnTo>
                  <a:lnTo>
                    <a:pt x="12583" y="116972"/>
                  </a:lnTo>
                  <a:lnTo>
                    <a:pt x="0" y="71445"/>
                  </a:lnTo>
                  <a:lnTo>
                    <a:pt x="1699" y="49921"/>
                  </a:lnTo>
                  <a:lnTo>
                    <a:pt x="9473" y="31776"/>
                  </a:lnTo>
                  <a:lnTo>
                    <a:pt x="14821" y="23662"/>
                  </a:lnTo>
                  <a:lnTo>
                    <a:pt x="30123" y="11526"/>
                  </a:lnTo>
                  <a:lnTo>
                    <a:pt x="49791" y="3403"/>
                  </a:lnTo>
                  <a:lnTo>
                    <a:pt x="87173" y="0"/>
                  </a:lnTo>
                  <a:lnTo>
                    <a:pt x="132367" y="5618"/>
                  </a:lnTo>
                  <a:lnTo>
                    <a:pt x="151860" y="7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29803" y="589595"/>
              <a:ext cx="169192" cy="192608"/>
            </a:xfrm>
            <a:custGeom>
              <a:avLst/>
              <a:gdLst/>
              <a:ahLst/>
              <a:cxnLst/>
              <a:rect l="0" t="0" r="0" b="0"/>
              <a:pathLst>
                <a:path w="169192" h="192608">
                  <a:moveTo>
                    <a:pt x="108767" y="10529"/>
                  </a:moveTo>
                  <a:lnTo>
                    <a:pt x="66075" y="25101"/>
                  </a:lnTo>
                  <a:lnTo>
                    <a:pt x="55739" y="30772"/>
                  </a:lnTo>
                  <a:lnTo>
                    <a:pt x="41136" y="46432"/>
                  </a:lnTo>
                  <a:lnTo>
                    <a:pt x="6209" y="105664"/>
                  </a:lnTo>
                  <a:lnTo>
                    <a:pt x="1790" y="116067"/>
                  </a:lnTo>
                  <a:lnTo>
                    <a:pt x="0" y="136983"/>
                  </a:lnTo>
                  <a:lnTo>
                    <a:pt x="4274" y="156808"/>
                  </a:lnTo>
                  <a:lnTo>
                    <a:pt x="13973" y="173418"/>
                  </a:lnTo>
                  <a:lnTo>
                    <a:pt x="29202" y="185479"/>
                  </a:lnTo>
                  <a:lnTo>
                    <a:pt x="38176" y="190333"/>
                  </a:lnTo>
                  <a:lnTo>
                    <a:pt x="57506" y="192607"/>
                  </a:lnTo>
                  <a:lnTo>
                    <a:pt x="98511" y="184535"/>
                  </a:lnTo>
                  <a:lnTo>
                    <a:pt x="124315" y="169451"/>
                  </a:lnTo>
                  <a:lnTo>
                    <a:pt x="146779" y="138985"/>
                  </a:lnTo>
                  <a:lnTo>
                    <a:pt x="162664" y="100323"/>
                  </a:lnTo>
                  <a:lnTo>
                    <a:pt x="169191" y="59231"/>
                  </a:lnTo>
                  <a:lnTo>
                    <a:pt x="164478" y="34514"/>
                  </a:lnTo>
                  <a:lnTo>
                    <a:pt x="155754" y="15340"/>
                  </a:lnTo>
                  <a:lnTo>
                    <a:pt x="1403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5913" y="322796"/>
              <a:ext cx="91642" cy="456313"/>
            </a:xfrm>
            <a:custGeom>
              <a:avLst/>
              <a:gdLst/>
              <a:ahLst/>
              <a:cxnLst/>
              <a:rect l="0" t="0" r="0" b="0"/>
              <a:pathLst>
                <a:path w="91642" h="456313">
                  <a:moveTo>
                    <a:pt x="49527" y="456312"/>
                  </a:moveTo>
                  <a:lnTo>
                    <a:pt x="55117" y="439545"/>
                  </a:lnTo>
                  <a:lnTo>
                    <a:pt x="50675" y="385626"/>
                  </a:lnTo>
                  <a:lnTo>
                    <a:pt x="41808" y="334633"/>
                  </a:lnTo>
                  <a:lnTo>
                    <a:pt x="31773" y="279099"/>
                  </a:lnTo>
                  <a:lnTo>
                    <a:pt x="17901" y="220876"/>
                  </a:lnTo>
                  <a:lnTo>
                    <a:pt x="7401" y="167795"/>
                  </a:lnTo>
                  <a:lnTo>
                    <a:pt x="0" y="113852"/>
                  </a:lnTo>
                  <a:lnTo>
                    <a:pt x="3090" y="53704"/>
                  </a:lnTo>
                  <a:lnTo>
                    <a:pt x="17311" y="16487"/>
                  </a:lnTo>
                  <a:lnTo>
                    <a:pt x="25710" y="8677"/>
                  </a:lnTo>
                  <a:lnTo>
                    <a:pt x="47520" y="0"/>
                  </a:lnTo>
                  <a:lnTo>
                    <a:pt x="57548" y="26"/>
                  </a:lnTo>
                  <a:lnTo>
                    <a:pt x="91641" y="14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70155" y="5474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5164" y="11179"/>
                  </a:lnTo>
                  <a:lnTo>
                    <a:pt x="97197" y="16667"/>
                  </a:lnTo>
                  <a:lnTo>
                    <a:pt x="36370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16813" y="568538"/>
              <a:ext cx="161146" cy="230614"/>
            </a:xfrm>
            <a:custGeom>
              <a:avLst/>
              <a:gdLst/>
              <a:ahLst/>
              <a:cxnLst/>
              <a:rect l="0" t="0" r="0" b="0"/>
              <a:pathLst>
                <a:path w="161146" h="230614">
                  <a:moveTo>
                    <a:pt x="127166" y="0"/>
                  </a:moveTo>
                  <a:lnTo>
                    <a:pt x="84474" y="3120"/>
                  </a:lnTo>
                  <a:lnTo>
                    <a:pt x="53296" y="14573"/>
                  </a:lnTo>
                  <a:lnTo>
                    <a:pt x="16908" y="39404"/>
                  </a:lnTo>
                  <a:lnTo>
                    <a:pt x="0" y="65488"/>
                  </a:lnTo>
                  <a:lnTo>
                    <a:pt x="275" y="74074"/>
                  </a:lnTo>
                  <a:lnTo>
                    <a:pt x="3968" y="82138"/>
                  </a:lnTo>
                  <a:lnTo>
                    <a:pt x="17429" y="96168"/>
                  </a:lnTo>
                  <a:lnTo>
                    <a:pt x="45908" y="110643"/>
                  </a:lnTo>
                  <a:lnTo>
                    <a:pt x="104882" y="129633"/>
                  </a:lnTo>
                  <a:lnTo>
                    <a:pt x="137332" y="145905"/>
                  </a:lnTo>
                  <a:lnTo>
                    <a:pt x="152352" y="161943"/>
                  </a:lnTo>
                  <a:lnTo>
                    <a:pt x="157995" y="171133"/>
                  </a:lnTo>
                  <a:lnTo>
                    <a:pt x="161145" y="190703"/>
                  </a:lnTo>
                  <a:lnTo>
                    <a:pt x="160347" y="200835"/>
                  </a:lnTo>
                  <a:lnTo>
                    <a:pt x="153222" y="218332"/>
                  </a:lnTo>
                  <a:lnTo>
                    <a:pt x="148046" y="226273"/>
                  </a:lnTo>
                  <a:lnTo>
                    <a:pt x="138746" y="230398"/>
                  </a:lnTo>
                  <a:lnTo>
                    <a:pt x="98881" y="230613"/>
                  </a:lnTo>
                  <a:lnTo>
                    <a:pt x="49135" y="223325"/>
                  </a:lnTo>
                  <a:lnTo>
                    <a:pt x="21881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59792" y="70540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38735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58779" y="457979"/>
              <a:ext cx="248926" cy="369939"/>
            </a:xfrm>
            <a:custGeom>
              <a:avLst/>
              <a:gdLst/>
              <a:ahLst/>
              <a:cxnLst/>
              <a:rect l="0" t="0" r="0" b="0"/>
              <a:pathLst>
                <a:path w="248926" h="369939">
                  <a:moveTo>
                    <a:pt x="90527" y="257958"/>
                  </a:moveTo>
                  <a:lnTo>
                    <a:pt x="75872" y="195866"/>
                  </a:lnTo>
                  <a:lnTo>
                    <a:pt x="70229" y="187317"/>
                  </a:lnTo>
                  <a:lnTo>
                    <a:pt x="54599" y="174700"/>
                  </a:lnTo>
                  <a:lnTo>
                    <a:pt x="46687" y="173207"/>
                  </a:lnTo>
                  <a:lnTo>
                    <a:pt x="39074" y="174551"/>
                  </a:lnTo>
                  <a:lnTo>
                    <a:pt x="31658" y="177787"/>
                  </a:lnTo>
                  <a:lnTo>
                    <a:pt x="17179" y="193861"/>
                  </a:lnTo>
                  <a:lnTo>
                    <a:pt x="10043" y="204698"/>
                  </a:lnTo>
                  <a:lnTo>
                    <a:pt x="0" y="247897"/>
                  </a:lnTo>
                  <a:lnTo>
                    <a:pt x="5011" y="306490"/>
                  </a:lnTo>
                  <a:lnTo>
                    <a:pt x="15146" y="346688"/>
                  </a:lnTo>
                  <a:lnTo>
                    <a:pt x="26218" y="366024"/>
                  </a:lnTo>
                  <a:lnTo>
                    <a:pt x="33616" y="369776"/>
                  </a:lnTo>
                  <a:lnTo>
                    <a:pt x="42057" y="369938"/>
                  </a:lnTo>
                  <a:lnTo>
                    <a:pt x="51195" y="367707"/>
                  </a:lnTo>
                  <a:lnTo>
                    <a:pt x="58456" y="362709"/>
                  </a:lnTo>
                  <a:lnTo>
                    <a:pt x="81636" y="326353"/>
                  </a:lnTo>
                  <a:lnTo>
                    <a:pt x="106903" y="266835"/>
                  </a:lnTo>
                  <a:lnTo>
                    <a:pt x="117086" y="219124"/>
                  </a:lnTo>
                  <a:lnTo>
                    <a:pt x="120623" y="162224"/>
                  </a:lnTo>
                  <a:lnTo>
                    <a:pt x="121671" y="108970"/>
                  </a:lnTo>
                  <a:lnTo>
                    <a:pt x="118905" y="48461"/>
                  </a:lnTo>
                  <a:lnTo>
                    <a:pt x="112498" y="22129"/>
                  </a:lnTo>
                  <a:lnTo>
                    <a:pt x="101851" y="2627"/>
                  </a:lnTo>
                  <a:lnTo>
                    <a:pt x="96907" y="0"/>
                  </a:lnTo>
                  <a:lnTo>
                    <a:pt x="92440" y="1758"/>
                  </a:lnTo>
                  <a:lnTo>
                    <a:pt x="88293" y="6440"/>
                  </a:lnTo>
                  <a:lnTo>
                    <a:pt x="82456" y="40975"/>
                  </a:lnTo>
                  <a:lnTo>
                    <a:pt x="86315" y="93841"/>
                  </a:lnTo>
                  <a:lnTo>
                    <a:pt x="94868" y="148370"/>
                  </a:lnTo>
                  <a:lnTo>
                    <a:pt x="99222" y="201571"/>
                  </a:lnTo>
                  <a:lnTo>
                    <a:pt x="106102" y="248790"/>
                  </a:lnTo>
                  <a:lnTo>
                    <a:pt x="111438" y="256525"/>
                  </a:lnTo>
                  <a:lnTo>
                    <a:pt x="118505" y="259343"/>
                  </a:lnTo>
                  <a:lnTo>
                    <a:pt x="178482" y="246627"/>
                  </a:lnTo>
                  <a:lnTo>
                    <a:pt x="226054" y="233233"/>
                  </a:lnTo>
                  <a:lnTo>
                    <a:pt x="234691" y="227437"/>
                  </a:lnTo>
                  <a:lnTo>
                    <a:pt x="247406" y="211638"/>
                  </a:lnTo>
                  <a:lnTo>
                    <a:pt x="248925" y="203681"/>
                  </a:lnTo>
                  <a:lnTo>
                    <a:pt x="247598" y="196037"/>
                  </a:lnTo>
                  <a:lnTo>
                    <a:pt x="244374" y="188602"/>
                  </a:lnTo>
                  <a:lnTo>
                    <a:pt x="238715" y="184814"/>
                  </a:lnTo>
                  <a:lnTo>
                    <a:pt x="223068" y="183726"/>
                  </a:lnTo>
                  <a:lnTo>
                    <a:pt x="194529" y="189690"/>
                  </a:lnTo>
                  <a:lnTo>
                    <a:pt x="177304" y="201881"/>
                  </a:lnTo>
                  <a:lnTo>
                    <a:pt x="163020" y="218997"/>
                  </a:lnTo>
                  <a:lnTo>
                    <a:pt x="152772" y="238302"/>
                  </a:lnTo>
                  <a:lnTo>
                    <a:pt x="150556" y="261701"/>
                  </a:lnTo>
                  <a:lnTo>
                    <a:pt x="154641" y="285358"/>
                  </a:lnTo>
                  <a:lnTo>
                    <a:pt x="164255" y="303671"/>
                  </a:lnTo>
                  <a:lnTo>
                    <a:pt x="179447" y="316490"/>
                  </a:lnTo>
                  <a:lnTo>
                    <a:pt x="201491" y="327164"/>
                  </a:lnTo>
                  <a:lnTo>
                    <a:pt x="216868" y="331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91250" y="621181"/>
              <a:ext cx="160762" cy="266312"/>
            </a:xfrm>
            <a:custGeom>
              <a:avLst/>
              <a:gdLst/>
              <a:ahLst/>
              <a:cxnLst/>
              <a:rect l="0" t="0" r="0" b="0"/>
              <a:pathLst>
                <a:path w="160762" h="266312">
                  <a:moveTo>
                    <a:pt x="105496" y="0"/>
                  </a:moveTo>
                  <a:lnTo>
                    <a:pt x="51621" y="17958"/>
                  </a:lnTo>
                  <a:lnTo>
                    <a:pt x="22073" y="29367"/>
                  </a:lnTo>
                  <a:lnTo>
                    <a:pt x="5638" y="40738"/>
                  </a:lnTo>
                  <a:lnTo>
                    <a:pt x="1490" y="48216"/>
                  </a:lnTo>
                  <a:lnTo>
                    <a:pt x="0" y="65883"/>
                  </a:lnTo>
                  <a:lnTo>
                    <a:pt x="3580" y="73168"/>
                  </a:lnTo>
                  <a:lnTo>
                    <a:pt x="16917" y="84381"/>
                  </a:lnTo>
                  <a:lnTo>
                    <a:pt x="72529" y="107962"/>
                  </a:lnTo>
                  <a:lnTo>
                    <a:pt x="119136" y="141902"/>
                  </a:lnTo>
                  <a:lnTo>
                    <a:pt x="146192" y="169947"/>
                  </a:lnTo>
                  <a:lnTo>
                    <a:pt x="157898" y="190176"/>
                  </a:lnTo>
                  <a:lnTo>
                    <a:pt x="160761" y="210864"/>
                  </a:lnTo>
                  <a:lnTo>
                    <a:pt x="159887" y="221295"/>
                  </a:lnTo>
                  <a:lnTo>
                    <a:pt x="149557" y="239123"/>
                  </a:lnTo>
                  <a:lnTo>
                    <a:pt x="132098" y="253676"/>
                  </a:lnTo>
                  <a:lnTo>
                    <a:pt x="108740" y="264043"/>
                  </a:lnTo>
                  <a:lnTo>
                    <a:pt x="82761" y="266311"/>
                  </a:lnTo>
                  <a:lnTo>
                    <a:pt x="4232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033394" y="1397073"/>
            <a:ext cx="819622" cy="345595"/>
            <a:chOff x="1033394" y="1397073"/>
            <a:chExt cx="819622" cy="345595"/>
          </a:xfrm>
        </p:grpSpPr>
        <p:sp>
          <p:nvSpPr>
            <p:cNvPr id="49" name="Freeform 48"/>
            <p:cNvSpPr/>
            <p:nvPr/>
          </p:nvSpPr>
          <p:spPr>
            <a:xfrm>
              <a:off x="1033394" y="1397073"/>
              <a:ext cx="351848" cy="345595"/>
            </a:xfrm>
            <a:custGeom>
              <a:avLst/>
              <a:gdLst/>
              <a:ahLst/>
              <a:cxnLst/>
              <a:rect l="0" t="0" r="0" b="0"/>
              <a:pathLst>
                <a:path w="351848" h="345595">
                  <a:moveTo>
                    <a:pt x="156326" y="13745"/>
                  </a:moveTo>
                  <a:lnTo>
                    <a:pt x="133969" y="19334"/>
                  </a:lnTo>
                  <a:lnTo>
                    <a:pt x="103298" y="39578"/>
                  </a:lnTo>
                  <a:lnTo>
                    <a:pt x="43954" y="83738"/>
                  </a:lnTo>
                  <a:lnTo>
                    <a:pt x="9947" y="99345"/>
                  </a:lnTo>
                  <a:lnTo>
                    <a:pt x="3758" y="98887"/>
                  </a:lnTo>
                  <a:lnTo>
                    <a:pt x="801" y="95073"/>
                  </a:lnTo>
                  <a:lnTo>
                    <a:pt x="0" y="89021"/>
                  </a:lnTo>
                  <a:lnTo>
                    <a:pt x="5349" y="72937"/>
                  </a:lnTo>
                  <a:lnTo>
                    <a:pt x="16695" y="55261"/>
                  </a:lnTo>
                  <a:lnTo>
                    <a:pt x="43984" y="32155"/>
                  </a:lnTo>
                  <a:lnTo>
                    <a:pt x="94534" y="6507"/>
                  </a:lnTo>
                  <a:lnTo>
                    <a:pt x="120674" y="0"/>
                  </a:lnTo>
                  <a:lnTo>
                    <a:pt x="172290" y="5354"/>
                  </a:lnTo>
                  <a:lnTo>
                    <a:pt x="200856" y="12355"/>
                  </a:lnTo>
                  <a:lnTo>
                    <a:pt x="221350" y="23266"/>
                  </a:lnTo>
                  <a:lnTo>
                    <a:pt x="235139" y="39034"/>
                  </a:lnTo>
                  <a:lnTo>
                    <a:pt x="240453" y="48152"/>
                  </a:lnTo>
                  <a:lnTo>
                    <a:pt x="243239" y="70761"/>
                  </a:lnTo>
                  <a:lnTo>
                    <a:pt x="242344" y="83341"/>
                  </a:lnTo>
                  <a:lnTo>
                    <a:pt x="231991" y="106678"/>
                  </a:lnTo>
                  <a:lnTo>
                    <a:pt x="202337" y="144666"/>
                  </a:lnTo>
                  <a:lnTo>
                    <a:pt x="175418" y="161851"/>
                  </a:lnTo>
                  <a:lnTo>
                    <a:pt x="145215" y="174352"/>
                  </a:lnTo>
                  <a:lnTo>
                    <a:pt x="140730" y="174629"/>
                  </a:lnTo>
                  <a:lnTo>
                    <a:pt x="140079" y="172473"/>
                  </a:lnTo>
                  <a:lnTo>
                    <a:pt x="141985" y="168697"/>
                  </a:lnTo>
                  <a:lnTo>
                    <a:pt x="156581" y="164501"/>
                  </a:lnTo>
                  <a:lnTo>
                    <a:pt x="217407" y="162756"/>
                  </a:lnTo>
                  <a:lnTo>
                    <a:pt x="272420" y="172684"/>
                  </a:lnTo>
                  <a:lnTo>
                    <a:pt x="298000" y="180311"/>
                  </a:lnTo>
                  <a:lnTo>
                    <a:pt x="317168" y="191500"/>
                  </a:lnTo>
                  <a:lnTo>
                    <a:pt x="341113" y="216542"/>
                  </a:lnTo>
                  <a:lnTo>
                    <a:pt x="349588" y="239188"/>
                  </a:lnTo>
                  <a:lnTo>
                    <a:pt x="351847" y="251778"/>
                  </a:lnTo>
                  <a:lnTo>
                    <a:pt x="348119" y="275125"/>
                  </a:lnTo>
                  <a:lnTo>
                    <a:pt x="332866" y="304881"/>
                  </a:lnTo>
                  <a:lnTo>
                    <a:pt x="310410" y="328515"/>
                  </a:lnTo>
                  <a:lnTo>
                    <a:pt x="301162" y="335896"/>
                  </a:lnTo>
                  <a:lnTo>
                    <a:pt x="275290" y="344097"/>
                  </a:lnTo>
                  <a:lnTo>
                    <a:pt x="227839" y="345594"/>
                  </a:lnTo>
                  <a:lnTo>
                    <a:pt x="170582" y="335619"/>
                  </a:lnTo>
                  <a:lnTo>
                    <a:pt x="120942" y="313726"/>
                  </a:lnTo>
                  <a:lnTo>
                    <a:pt x="103683" y="308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68787" y="154768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122564" y="2147813"/>
            <a:ext cx="740981" cy="294799"/>
            <a:chOff x="1122564" y="2147813"/>
            <a:chExt cx="740981" cy="294799"/>
          </a:xfrm>
        </p:grpSpPr>
        <p:sp>
          <p:nvSpPr>
            <p:cNvPr id="52" name="Freeform 51"/>
            <p:cNvSpPr/>
            <p:nvPr/>
          </p:nvSpPr>
          <p:spPr>
            <a:xfrm>
              <a:off x="1320524" y="2147813"/>
              <a:ext cx="6067" cy="294799"/>
            </a:xfrm>
            <a:custGeom>
              <a:avLst/>
              <a:gdLst/>
              <a:ahLst/>
              <a:cxnLst/>
              <a:rect l="0" t="0" r="0" b="0"/>
              <a:pathLst>
                <a:path w="6067" h="294799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0691"/>
                  </a:lnTo>
                  <a:lnTo>
                    <a:pt x="6006" y="208187"/>
                  </a:lnTo>
                  <a:lnTo>
                    <a:pt x="6054" y="265298"/>
                  </a:lnTo>
                  <a:lnTo>
                    <a:pt x="606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22564" y="2200455"/>
              <a:ext cx="193499" cy="192557"/>
            </a:xfrm>
            <a:custGeom>
              <a:avLst/>
              <a:gdLst/>
              <a:ahLst/>
              <a:cxnLst/>
              <a:rect l="0" t="0" r="0" b="0"/>
              <a:pathLst>
                <a:path w="193499" h="192557">
                  <a:moveTo>
                    <a:pt x="193498" y="115814"/>
                  </a:moveTo>
                  <a:lnTo>
                    <a:pt x="150806" y="130386"/>
                  </a:lnTo>
                  <a:lnTo>
                    <a:pt x="91282" y="160478"/>
                  </a:lnTo>
                  <a:lnTo>
                    <a:pt x="73199" y="171930"/>
                  </a:lnTo>
                  <a:lnTo>
                    <a:pt x="15540" y="192556"/>
                  </a:lnTo>
                  <a:lnTo>
                    <a:pt x="8179" y="190372"/>
                  </a:lnTo>
                  <a:lnTo>
                    <a:pt x="3271" y="184237"/>
                  </a:lnTo>
                  <a:lnTo>
                    <a:pt x="0" y="175467"/>
                  </a:lnTo>
                  <a:lnTo>
                    <a:pt x="2604" y="153245"/>
                  </a:lnTo>
                  <a:lnTo>
                    <a:pt x="23339" y="100851"/>
                  </a:lnTo>
                  <a:lnTo>
                    <a:pt x="39220" y="40545"/>
                  </a:lnTo>
                  <a:lnTo>
                    <a:pt x="35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89844" y="225309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177663" y="2821637"/>
            <a:ext cx="780638" cy="346144"/>
            <a:chOff x="1177663" y="2821637"/>
            <a:chExt cx="780638" cy="346144"/>
          </a:xfrm>
        </p:grpSpPr>
        <p:sp>
          <p:nvSpPr>
            <p:cNvPr id="56" name="Freeform 55"/>
            <p:cNvSpPr/>
            <p:nvPr/>
          </p:nvSpPr>
          <p:spPr>
            <a:xfrm>
              <a:off x="1177663" y="2821637"/>
              <a:ext cx="230829" cy="346144"/>
            </a:xfrm>
            <a:custGeom>
              <a:avLst/>
              <a:gdLst/>
              <a:ahLst/>
              <a:cxnLst/>
              <a:rect l="0" t="0" r="0" b="0"/>
              <a:pathLst>
                <a:path w="230829" h="346144">
                  <a:moveTo>
                    <a:pt x="180513" y="0"/>
                  </a:moveTo>
                  <a:lnTo>
                    <a:pt x="126368" y="0"/>
                  </a:lnTo>
                  <a:lnTo>
                    <a:pt x="71422" y="0"/>
                  </a:lnTo>
                  <a:lnTo>
                    <a:pt x="29516" y="5589"/>
                  </a:lnTo>
                  <a:lnTo>
                    <a:pt x="19017" y="10745"/>
                  </a:lnTo>
                  <a:lnTo>
                    <a:pt x="4232" y="25832"/>
                  </a:lnTo>
                  <a:lnTo>
                    <a:pt x="0" y="47356"/>
                  </a:lnTo>
                  <a:lnTo>
                    <a:pt x="1226" y="99301"/>
                  </a:lnTo>
                  <a:lnTo>
                    <a:pt x="1439" y="140687"/>
                  </a:lnTo>
                  <a:lnTo>
                    <a:pt x="3808" y="146434"/>
                  </a:lnTo>
                  <a:lnTo>
                    <a:pt x="7728" y="146755"/>
                  </a:lnTo>
                  <a:lnTo>
                    <a:pt x="65678" y="113730"/>
                  </a:lnTo>
                  <a:lnTo>
                    <a:pt x="86191" y="112158"/>
                  </a:lnTo>
                  <a:lnTo>
                    <a:pt x="145692" y="124907"/>
                  </a:lnTo>
                  <a:lnTo>
                    <a:pt x="187283" y="148502"/>
                  </a:lnTo>
                  <a:lnTo>
                    <a:pt x="202239" y="163097"/>
                  </a:lnTo>
                  <a:lnTo>
                    <a:pt x="225300" y="211251"/>
                  </a:lnTo>
                  <a:lnTo>
                    <a:pt x="230828" y="247946"/>
                  </a:lnTo>
                  <a:lnTo>
                    <a:pt x="225882" y="271635"/>
                  </a:lnTo>
                  <a:lnTo>
                    <a:pt x="209943" y="301583"/>
                  </a:lnTo>
                  <a:lnTo>
                    <a:pt x="183597" y="332663"/>
                  </a:lnTo>
                  <a:lnTo>
                    <a:pt x="160436" y="340873"/>
                  </a:lnTo>
                  <a:lnTo>
                    <a:pt x="103497" y="346143"/>
                  </a:lnTo>
                  <a:lnTo>
                    <a:pt x="42498" y="338936"/>
                  </a:lnTo>
                  <a:lnTo>
                    <a:pt x="22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84601" y="287427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227182" y="3432290"/>
            <a:ext cx="762705" cy="438436"/>
            <a:chOff x="1227182" y="3432290"/>
            <a:chExt cx="762705" cy="438436"/>
          </a:xfrm>
        </p:grpSpPr>
        <p:sp>
          <p:nvSpPr>
            <p:cNvPr id="59" name="Freeform 58"/>
            <p:cNvSpPr/>
            <p:nvPr/>
          </p:nvSpPr>
          <p:spPr>
            <a:xfrm>
              <a:off x="1227182" y="3432290"/>
              <a:ext cx="187432" cy="438436"/>
            </a:xfrm>
            <a:custGeom>
              <a:avLst/>
              <a:gdLst/>
              <a:ahLst/>
              <a:cxnLst/>
              <a:rect l="0" t="0" r="0" b="0"/>
              <a:pathLst>
                <a:path w="187432" h="438436">
                  <a:moveTo>
                    <a:pt x="130994" y="0"/>
                  </a:moveTo>
                  <a:lnTo>
                    <a:pt x="103483" y="53875"/>
                  </a:lnTo>
                  <a:lnTo>
                    <a:pt x="79855" y="111036"/>
                  </a:lnTo>
                  <a:lnTo>
                    <a:pt x="54835" y="167827"/>
                  </a:lnTo>
                  <a:lnTo>
                    <a:pt x="34322" y="216034"/>
                  </a:lnTo>
                  <a:lnTo>
                    <a:pt x="19005" y="270618"/>
                  </a:lnTo>
                  <a:lnTo>
                    <a:pt x="4714" y="323340"/>
                  </a:lnTo>
                  <a:lnTo>
                    <a:pt x="0" y="346088"/>
                  </a:lnTo>
                  <a:lnTo>
                    <a:pt x="9397" y="405494"/>
                  </a:lnTo>
                  <a:lnTo>
                    <a:pt x="14834" y="415389"/>
                  </a:lnTo>
                  <a:lnTo>
                    <a:pt x="30234" y="429502"/>
                  </a:lnTo>
                  <a:lnTo>
                    <a:pt x="51897" y="436554"/>
                  </a:lnTo>
                  <a:lnTo>
                    <a:pt x="64224" y="438435"/>
                  </a:lnTo>
                  <a:lnTo>
                    <a:pt x="87280" y="434286"/>
                  </a:lnTo>
                  <a:lnTo>
                    <a:pt x="116872" y="418796"/>
                  </a:lnTo>
                  <a:lnTo>
                    <a:pt x="161153" y="384566"/>
                  </a:lnTo>
                  <a:lnTo>
                    <a:pt x="181968" y="346455"/>
                  </a:lnTo>
                  <a:lnTo>
                    <a:pt x="186034" y="336255"/>
                  </a:lnTo>
                  <a:lnTo>
                    <a:pt x="187431" y="315563"/>
                  </a:lnTo>
                  <a:lnTo>
                    <a:pt x="182983" y="295838"/>
                  </a:lnTo>
                  <a:lnTo>
                    <a:pt x="173207" y="279272"/>
                  </a:lnTo>
                  <a:lnTo>
                    <a:pt x="164985" y="273919"/>
                  </a:lnTo>
                  <a:lnTo>
                    <a:pt x="143371" y="267971"/>
                  </a:lnTo>
                  <a:lnTo>
                    <a:pt x="133396" y="268724"/>
                  </a:lnTo>
                  <a:lnTo>
                    <a:pt x="116074" y="275801"/>
                  </a:lnTo>
                  <a:lnTo>
                    <a:pt x="678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16186" y="3595156"/>
              <a:ext cx="73701" cy="5591"/>
            </a:xfrm>
            <a:custGeom>
              <a:avLst/>
              <a:gdLst/>
              <a:ahLst/>
              <a:cxnLst/>
              <a:rect l="0" t="0" r="0" b="0"/>
              <a:pathLst>
                <a:path w="73701" h="5591">
                  <a:moveTo>
                    <a:pt x="73700" y="5590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270599" y="4137493"/>
            <a:ext cx="782459" cy="383867"/>
            <a:chOff x="1270599" y="4137493"/>
            <a:chExt cx="782459" cy="383867"/>
          </a:xfrm>
        </p:grpSpPr>
        <p:sp>
          <p:nvSpPr>
            <p:cNvPr id="62" name="Freeform 61"/>
            <p:cNvSpPr/>
            <p:nvPr/>
          </p:nvSpPr>
          <p:spPr>
            <a:xfrm>
              <a:off x="1270599" y="4137493"/>
              <a:ext cx="168924" cy="383867"/>
            </a:xfrm>
            <a:custGeom>
              <a:avLst/>
              <a:gdLst/>
              <a:ahLst/>
              <a:cxnLst/>
              <a:rect l="0" t="0" r="0" b="0"/>
              <a:pathLst>
                <a:path w="168924" h="383867">
                  <a:moveTo>
                    <a:pt x="140219" y="63377"/>
                  </a:moveTo>
                  <a:lnTo>
                    <a:pt x="122261" y="117252"/>
                  </a:lnTo>
                  <a:lnTo>
                    <a:pt x="101579" y="180469"/>
                  </a:lnTo>
                  <a:lnTo>
                    <a:pt x="78473" y="240913"/>
                  </a:lnTo>
                  <a:lnTo>
                    <a:pt x="56641" y="294813"/>
                  </a:lnTo>
                  <a:lnTo>
                    <a:pt x="51601" y="315977"/>
                  </a:lnTo>
                  <a:lnTo>
                    <a:pt x="57897" y="358158"/>
                  </a:lnTo>
                  <a:lnTo>
                    <a:pt x="60771" y="368692"/>
                  </a:lnTo>
                  <a:lnTo>
                    <a:pt x="67367" y="375715"/>
                  </a:lnTo>
                  <a:lnTo>
                    <a:pt x="87173" y="383518"/>
                  </a:lnTo>
                  <a:lnTo>
                    <a:pt x="108455" y="383866"/>
                  </a:lnTo>
                  <a:lnTo>
                    <a:pt x="119043" y="382322"/>
                  </a:lnTo>
                  <a:lnTo>
                    <a:pt x="137047" y="371247"/>
                  </a:lnTo>
                  <a:lnTo>
                    <a:pt x="151677" y="354626"/>
                  </a:lnTo>
                  <a:lnTo>
                    <a:pt x="162079" y="335541"/>
                  </a:lnTo>
                  <a:lnTo>
                    <a:pt x="168923" y="299476"/>
                  </a:lnTo>
                  <a:lnTo>
                    <a:pt x="164285" y="275935"/>
                  </a:lnTo>
                  <a:lnTo>
                    <a:pt x="137364" y="214070"/>
                  </a:lnTo>
                  <a:lnTo>
                    <a:pt x="103578" y="176115"/>
                  </a:lnTo>
                  <a:lnTo>
                    <a:pt x="46091" y="123454"/>
                  </a:lnTo>
                  <a:lnTo>
                    <a:pt x="1956" y="61732"/>
                  </a:lnTo>
                  <a:lnTo>
                    <a:pt x="0" y="41589"/>
                  </a:lnTo>
                  <a:lnTo>
                    <a:pt x="4200" y="22108"/>
                  </a:lnTo>
                  <a:lnTo>
                    <a:pt x="13866" y="5651"/>
                  </a:lnTo>
                  <a:lnTo>
                    <a:pt x="22058" y="1496"/>
                  </a:lnTo>
                  <a:lnTo>
                    <a:pt x="43640" y="0"/>
                  </a:lnTo>
                  <a:lnTo>
                    <a:pt x="91626" y="8512"/>
                  </a:lnTo>
                  <a:lnTo>
                    <a:pt x="108634" y="10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79357" y="422192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316062" y="4927336"/>
            <a:ext cx="736996" cy="382272"/>
            <a:chOff x="1316062" y="4927336"/>
            <a:chExt cx="736996" cy="382272"/>
          </a:xfrm>
        </p:grpSpPr>
        <p:sp>
          <p:nvSpPr>
            <p:cNvPr id="65" name="Freeform 64"/>
            <p:cNvSpPr/>
            <p:nvPr/>
          </p:nvSpPr>
          <p:spPr>
            <a:xfrm>
              <a:off x="1316062" y="4958922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58726"/>
                  </a:lnTo>
                  <a:lnTo>
                    <a:pt x="5589" y="208337"/>
                  </a:lnTo>
                  <a:lnTo>
                    <a:pt x="9065" y="260081"/>
                  </a:lnTo>
                  <a:lnTo>
                    <a:pt x="17475" y="31805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68345" y="4927336"/>
              <a:ext cx="254255" cy="382272"/>
            </a:xfrm>
            <a:custGeom>
              <a:avLst/>
              <a:gdLst/>
              <a:ahLst/>
              <a:cxnLst/>
              <a:rect l="0" t="0" r="0" b="0"/>
              <a:pathLst>
                <a:path w="254255" h="382272">
                  <a:moveTo>
                    <a:pt x="89872" y="0"/>
                  </a:moveTo>
                  <a:lnTo>
                    <a:pt x="73105" y="5590"/>
                  </a:lnTo>
                  <a:lnTo>
                    <a:pt x="58633" y="17693"/>
                  </a:lnTo>
                  <a:lnTo>
                    <a:pt x="40452" y="44237"/>
                  </a:lnTo>
                  <a:lnTo>
                    <a:pt x="16456" y="105472"/>
                  </a:lnTo>
                  <a:lnTo>
                    <a:pt x="8848" y="140046"/>
                  </a:lnTo>
                  <a:lnTo>
                    <a:pt x="0" y="200244"/>
                  </a:lnTo>
                  <a:lnTo>
                    <a:pt x="7302" y="256537"/>
                  </a:lnTo>
                  <a:lnTo>
                    <a:pt x="20010" y="312457"/>
                  </a:lnTo>
                  <a:lnTo>
                    <a:pt x="35897" y="340845"/>
                  </a:lnTo>
                  <a:lnTo>
                    <a:pt x="55422" y="364074"/>
                  </a:lnTo>
                  <a:lnTo>
                    <a:pt x="87204" y="380185"/>
                  </a:lnTo>
                  <a:lnTo>
                    <a:pt x="112863" y="382271"/>
                  </a:lnTo>
                  <a:lnTo>
                    <a:pt x="161874" y="374078"/>
                  </a:lnTo>
                  <a:lnTo>
                    <a:pt x="189065" y="358973"/>
                  </a:lnTo>
                  <a:lnTo>
                    <a:pt x="211939" y="334090"/>
                  </a:lnTo>
                  <a:lnTo>
                    <a:pt x="239460" y="285836"/>
                  </a:lnTo>
                  <a:lnTo>
                    <a:pt x="254254" y="231243"/>
                  </a:lnTo>
                  <a:lnTo>
                    <a:pt x="254002" y="189400"/>
                  </a:lnTo>
                  <a:lnTo>
                    <a:pt x="243435" y="138928"/>
                  </a:lnTo>
                  <a:lnTo>
                    <a:pt x="230652" y="119848"/>
                  </a:lnTo>
                  <a:lnTo>
                    <a:pt x="170743" y="60989"/>
                  </a:lnTo>
                  <a:lnTo>
                    <a:pt x="14251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89886" y="508526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274155" y="1295005"/>
            <a:ext cx="1547690" cy="663296"/>
            <a:chOff x="2274155" y="1295005"/>
            <a:chExt cx="1547690" cy="663296"/>
          </a:xfrm>
        </p:grpSpPr>
        <p:sp>
          <p:nvSpPr>
            <p:cNvPr id="69" name="Freeform 68"/>
            <p:cNvSpPr/>
            <p:nvPr/>
          </p:nvSpPr>
          <p:spPr>
            <a:xfrm>
              <a:off x="2584920" y="1326590"/>
              <a:ext cx="15619" cy="463255"/>
            </a:xfrm>
            <a:custGeom>
              <a:avLst/>
              <a:gdLst/>
              <a:ahLst/>
              <a:cxnLst/>
              <a:rect l="0" t="0" r="0" b="0"/>
              <a:pathLst>
                <a:path w="15619" h="463255">
                  <a:moveTo>
                    <a:pt x="15618" y="0"/>
                  </a:moveTo>
                  <a:lnTo>
                    <a:pt x="4166" y="48931"/>
                  </a:lnTo>
                  <a:lnTo>
                    <a:pt x="0" y="81409"/>
                  </a:lnTo>
                  <a:lnTo>
                    <a:pt x="3062" y="136815"/>
                  </a:lnTo>
                  <a:lnTo>
                    <a:pt x="4689" y="198644"/>
                  </a:lnTo>
                  <a:lnTo>
                    <a:pt x="8091" y="251100"/>
                  </a:lnTo>
                  <a:lnTo>
                    <a:pt x="12273" y="294094"/>
                  </a:lnTo>
                  <a:lnTo>
                    <a:pt x="14627" y="356591"/>
                  </a:lnTo>
                  <a:lnTo>
                    <a:pt x="14155" y="410333"/>
                  </a:lnTo>
                  <a:lnTo>
                    <a:pt x="509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74155" y="1295005"/>
              <a:ext cx="589597" cy="136871"/>
            </a:xfrm>
            <a:custGeom>
              <a:avLst/>
              <a:gdLst/>
              <a:ahLst/>
              <a:cxnLst/>
              <a:rect l="0" t="0" r="0" b="0"/>
              <a:pathLst>
                <a:path w="589597" h="136871">
                  <a:moveTo>
                    <a:pt x="589596" y="0"/>
                  </a:moveTo>
                  <a:lnTo>
                    <a:pt x="536568" y="14654"/>
                  </a:lnTo>
                  <a:lnTo>
                    <a:pt x="488486" y="19160"/>
                  </a:lnTo>
                  <a:lnTo>
                    <a:pt x="434573" y="29087"/>
                  </a:lnTo>
                  <a:lnTo>
                    <a:pt x="379408" y="45756"/>
                  </a:lnTo>
                  <a:lnTo>
                    <a:pt x="325197" y="56191"/>
                  </a:lnTo>
                  <a:lnTo>
                    <a:pt x="265968" y="70198"/>
                  </a:lnTo>
                  <a:lnTo>
                    <a:pt x="210421" y="81110"/>
                  </a:lnTo>
                  <a:lnTo>
                    <a:pt x="147596" y="92223"/>
                  </a:lnTo>
                  <a:lnTo>
                    <a:pt x="85872" y="108923"/>
                  </a:lnTo>
                  <a:lnTo>
                    <a:pt x="31802" y="1263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84766" y="1600331"/>
              <a:ext cx="136872" cy="181348"/>
            </a:xfrm>
            <a:custGeom>
              <a:avLst/>
              <a:gdLst/>
              <a:ahLst/>
              <a:cxnLst/>
              <a:rect l="0" t="0" r="0" b="0"/>
              <a:pathLst>
                <a:path w="136872" h="181348">
                  <a:moveTo>
                    <a:pt x="0" y="63171"/>
                  </a:moveTo>
                  <a:lnTo>
                    <a:pt x="6066" y="95623"/>
                  </a:lnTo>
                  <a:lnTo>
                    <a:pt x="4665" y="137042"/>
                  </a:lnTo>
                  <a:lnTo>
                    <a:pt x="10262" y="158004"/>
                  </a:lnTo>
                  <a:lnTo>
                    <a:pt x="20549" y="179019"/>
                  </a:lnTo>
                  <a:lnTo>
                    <a:pt x="24228" y="181347"/>
                  </a:lnTo>
                  <a:lnTo>
                    <a:pt x="26681" y="178220"/>
                  </a:lnTo>
                  <a:lnTo>
                    <a:pt x="28316" y="171456"/>
                  </a:lnTo>
                  <a:lnTo>
                    <a:pt x="25028" y="145168"/>
                  </a:lnTo>
                  <a:lnTo>
                    <a:pt x="6752" y="84032"/>
                  </a:lnTo>
                  <a:lnTo>
                    <a:pt x="6121" y="63084"/>
                  </a:lnTo>
                  <a:lnTo>
                    <a:pt x="10909" y="43246"/>
                  </a:lnTo>
                  <a:lnTo>
                    <a:pt x="20837" y="26629"/>
                  </a:lnTo>
                  <a:lnTo>
                    <a:pt x="36167" y="14565"/>
                  </a:lnTo>
                  <a:lnTo>
                    <a:pt x="55849" y="6473"/>
                  </a:lnTo>
                  <a:lnTo>
                    <a:pt x="103492" y="127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16393" y="167403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6209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05865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14221" y="1628946"/>
              <a:ext cx="186443" cy="150371"/>
            </a:xfrm>
            <a:custGeom>
              <a:avLst/>
              <a:gdLst/>
              <a:ahLst/>
              <a:cxnLst/>
              <a:rect l="0" t="0" r="0" b="0"/>
              <a:pathLst>
                <a:path w="186443" h="150371">
                  <a:moveTo>
                    <a:pt x="102214" y="97727"/>
                  </a:moveTo>
                  <a:lnTo>
                    <a:pt x="110547" y="60249"/>
                  </a:lnTo>
                  <a:lnTo>
                    <a:pt x="111279" y="48175"/>
                  </a:lnTo>
                  <a:lnTo>
                    <a:pt x="105853" y="28521"/>
                  </a:lnTo>
                  <a:lnTo>
                    <a:pt x="101130" y="20004"/>
                  </a:lnTo>
                  <a:lnTo>
                    <a:pt x="86525" y="7422"/>
                  </a:lnTo>
                  <a:lnTo>
                    <a:pt x="77717" y="2429"/>
                  </a:lnTo>
                  <a:lnTo>
                    <a:pt x="58571" y="0"/>
                  </a:lnTo>
                  <a:lnTo>
                    <a:pt x="39533" y="3990"/>
                  </a:lnTo>
                  <a:lnTo>
                    <a:pt x="23273" y="13562"/>
                  </a:lnTo>
                  <a:lnTo>
                    <a:pt x="11367" y="28735"/>
                  </a:lnTo>
                  <a:lnTo>
                    <a:pt x="3346" y="48346"/>
                  </a:lnTo>
                  <a:lnTo>
                    <a:pt x="0" y="84526"/>
                  </a:lnTo>
                  <a:lnTo>
                    <a:pt x="7067" y="117992"/>
                  </a:lnTo>
                  <a:lnTo>
                    <a:pt x="17423" y="139489"/>
                  </a:lnTo>
                  <a:lnTo>
                    <a:pt x="24629" y="145456"/>
                  </a:lnTo>
                  <a:lnTo>
                    <a:pt x="32943" y="148264"/>
                  </a:lnTo>
                  <a:lnTo>
                    <a:pt x="41996" y="148966"/>
                  </a:lnTo>
                  <a:lnTo>
                    <a:pt x="58293" y="143507"/>
                  </a:lnTo>
                  <a:lnTo>
                    <a:pt x="65914" y="138775"/>
                  </a:lnTo>
                  <a:lnTo>
                    <a:pt x="77502" y="124160"/>
                  </a:lnTo>
                  <a:lnTo>
                    <a:pt x="94473" y="86181"/>
                  </a:lnTo>
                  <a:lnTo>
                    <a:pt x="98223" y="83011"/>
                  </a:lnTo>
                  <a:lnTo>
                    <a:pt x="101893" y="84407"/>
                  </a:lnTo>
                  <a:lnTo>
                    <a:pt x="147005" y="135321"/>
                  </a:lnTo>
                  <a:lnTo>
                    <a:pt x="163455" y="143681"/>
                  </a:lnTo>
                  <a:lnTo>
                    <a:pt x="186442" y="150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21720" y="1663839"/>
              <a:ext cx="143630" cy="126006"/>
            </a:xfrm>
            <a:custGeom>
              <a:avLst/>
              <a:gdLst/>
              <a:ahLst/>
              <a:cxnLst/>
              <a:rect l="0" t="0" r="0" b="0"/>
              <a:pathLst>
                <a:path w="143630" h="126006">
                  <a:moveTo>
                    <a:pt x="0" y="20720"/>
                  </a:moveTo>
                  <a:lnTo>
                    <a:pt x="5589" y="79337"/>
                  </a:lnTo>
                  <a:lnTo>
                    <a:pt x="14654" y="114127"/>
                  </a:lnTo>
                  <a:lnTo>
                    <a:pt x="14449" y="116917"/>
                  </a:lnTo>
                  <a:lnTo>
                    <a:pt x="7981" y="107538"/>
                  </a:lnTo>
                  <a:lnTo>
                    <a:pt x="2365" y="75950"/>
                  </a:lnTo>
                  <a:lnTo>
                    <a:pt x="11879" y="36954"/>
                  </a:lnTo>
                  <a:lnTo>
                    <a:pt x="26336" y="15847"/>
                  </a:lnTo>
                  <a:lnTo>
                    <a:pt x="35105" y="6943"/>
                  </a:lnTo>
                  <a:lnTo>
                    <a:pt x="44460" y="2177"/>
                  </a:lnTo>
                  <a:lnTo>
                    <a:pt x="64214" y="0"/>
                  </a:lnTo>
                  <a:lnTo>
                    <a:pt x="95065" y="5352"/>
                  </a:lnTo>
                  <a:lnTo>
                    <a:pt x="103151" y="10475"/>
                  </a:lnTo>
                  <a:lnTo>
                    <a:pt x="134235" y="48140"/>
                  </a:lnTo>
                  <a:lnTo>
                    <a:pt x="141548" y="68782"/>
                  </a:lnTo>
                  <a:lnTo>
                    <a:pt x="143629" y="91214"/>
                  </a:lnTo>
                  <a:lnTo>
                    <a:pt x="136870" y="126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05948" y="1678515"/>
              <a:ext cx="249349" cy="279786"/>
            </a:xfrm>
            <a:custGeom>
              <a:avLst/>
              <a:gdLst/>
              <a:ahLst/>
              <a:cxnLst/>
              <a:rect l="0" t="0" r="0" b="0"/>
              <a:pathLst>
                <a:path w="249349" h="279786">
                  <a:moveTo>
                    <a:pt x="221098" y="69215"/>
                  </a:moveTo>
                  <a:lnTo>
                    <a:pt x="232277" y="58037"/>
                  </a:lnTo>
                  <a:lnTo>
                    <a:pt x="234400" y="51234"/>
                  </a:lnTo>
                  <a:lnTo>
                    <a:pt x="233639" y="34318"/>
                  </a:lnTo>
                  <a:lnTo>
                    <a:pt x="226282" y="18220"/>
                  </a:lnTo>
                  <a:lnTo>
                    <a:pt x="221045" y="10652"/>
                  </a:lnTo>
                  <a:lnTo>
                    <a:pt x="199627" y="2243"/>
                  </a:lnTo>
                  <a:lnTo>
                    <a:pt x="185727" y="0"/>
                  </a:lnTo>
                  <a:lnTo>
                    <a:pt x="164044" y="3748"/>
                  </a:lnTo>
                  <a:lnTo>
                    <a:pt x="138683" y="19012"/>
                  </a:lnTo>
                  <a:lnTo>
                    <a:pt x="124808" y="32865"/>
                  </a:lnTo>
                  <a:lnTo>
                    <a:pt x="102498" y="80503"/>
                  </a:lnTo>
                  <a:lnTo>
                    <a:pt x="102257" y="89608"/>
                  </a:lnTo>
                  <a:lnTo>
                    <a:pt x="108228" y="105965"/>
                  </a:lnTo>
                  <a:lnTo>
                    <a:pt x="124920" y="117914"/>
                  </a:lnTo>
                  <a:lnTo>
                    <a:pt x="135923" y="122738"/>
                  </a:lnTo>
                  <a:lnTo>
                    <a:pt x="145597" y="123614"/>
                  </a:lnTo>
                  <a:lnTo>
                    <a:pt x="162586" y="118349"/>
                  </a:lnTo>
                  <a:lnTo>
                    <a:pt x="190893" y="102231"/>
                  </a:lnTo>
                  <a:lnTo>
                    <a:pt x="199791" y="100584"/>
                  </a:lnTo>
                  <a:lnTo>
                    <a:pt x="208064" y="101826"/>
                  </a:lnTo>
                  <a:lnTo>
                    <a:pt x="215918" y="104994"/>
                  </a:lnTo>
                  <a:lnTo>
                    <a:pt x="221154" y="111785"/>
                  </a:lnTo>
                  <a:lnTo>
                    <a:pt x="241426" y="174979"/>
                  </a:lnTo>
                  <a:lnTo>
                    <a:pt x="249348" y="219226"/>
                  </a:lnTo>
                  <a:lnTo>
                    <a:pt x="241843" y="244681"/>
                  </a:lnTo>
                  <a:lnTo>
                    <a:pt x="234928" y="256382"/>
                  </a:lnTo>
                  <a:lnTo>
                    <a:pt x="224469" y="264183"/>
                  </a:lnTo>
                  <a:lnTo>
                    <a:pt x="197250" y="272851"/>
                  </a:lnTo>
                  <a:lnTo>
                    <a:pt x="149041" y="277731"/>
                  </a:lnTo>
                  <a:lnTo>
                    <a:pt x="87585" y="273313"/>
                  </a:lnTo>
                  <a:lnTo>
                    <a:pt x="29692" y="278160"/>
                  </a:lnTo>
                  <a:lnTo>
                    <a:pt x="0" y="279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95605" y="1495046"/>
              <a:ext cx="226240" cy="340584"/>
            </a:xfrm>
            <a:custGeom>
              <a:avLst/>
              <a:gdLst/>
              <a:ahLst/>
              <a:cxnLst/>
              <a:rect l="0" t="0" r="0" b="0"/>
              <a:pathLst>
                <a:path w="226240" h="340584">
                  <a:moveTo>
                    <a:pt x="36726" y="0"/>
                  </a:moveTo>
                  <a:lnTo>
                    <a:pt x="22072" y="53028"/>
                  </a:lnTo>
                  <a:lnTo>
                    <a:pt x="16934" y="111644"/>
                  </a:lnTo>
                  <a:lnTo>
                    <a:pt x="14874" y="162281"/>
                  </a:lnTo>
                  <a:lnTo>
                    <a:pt x="8545" y="213160"/>
                  </a:lnTo>
                  <a:lnTo>
                    <a:pt x="2694" y="272866"/>
                  </a:lnTo>
                  <a:lnTo>
                    <a:pt x="0" y="287196"/>
                  </a:lnTo>
                  <a:lnTo>
                    <a:pt x="544" y="294409"/>
                  </a:lnTo>
                  <a:lnTo>
                    <a:pt x="3246" y="296879"/>
                  </a:lnTo>
                  <a:lnTo>
                    <a:pt x="7387" y="296185"/>
                  </a:lnTo>
                  <a:lnTo>
                    <a:pt x="18227" y="286056"/>
                  </a:lnTo>
                  <a:lnTo>
                    <a:pt x="32014" y="272195"/>
                  </a:lnTo>
                  <a:lnTo>
                    <a:pt x="60676" y="257815"/>
                  </a:lnTo>
                  <a:lnTo>
                    <a:pt x="119718" y="238860"/>
                  </a:lnTo>
                  <a:lnTo>
                    <a:pt x="173434" y="218007"/>
                  </a:lnTo>
                  <a:lnTo>
                    <a:pt x="184017" y="212019"/>
                  </a:lnTo>
                  <a:lnTo>
                    <a:pt x="198895" y="196006"/>
                  </a:lnTo>
                  <a:lnTo>
                    <a:pt x="204500" y="186823"/>
                  </a:lnTo>
                  <a:lnTo>
                    <a:pt x="205897" y="178361"/>
                  </a:lnTo>
                  <a:lnTo>
                    <a:pt x="204489" y="170380"/>
                  </a:lnTo>
                  <a:lnTo>
                    <a:pt x="201211" y="162720"/>
                  </a:lnTo>
                  <a:lnTo>
                    <a:pt x="194346" y="157613"/>
                  </a:lnTo>
                  <a:lnTo>
                    <a:pt x="174240" y="151938"/>
                  </a:lnTo>
                  <a:lnTo>
                    <a:pt x="142202" y="154333"/>
                  </a:lnTo>
                  <a:lnTo>
                    <a:pt x="110482" y="168041"/>
                  </a:lnTo>
                  <a:lnTo>
                    <a:pt x="84446" y="192510"/>
                  </a:lnTo>
                  <a:lnTo>
                    <a:pt x="61914" y="227576"/>
                  </a:lnTo>
                  <a:lnTo>
                    <a:pt x="51598" y="267602"/>
                  </a:lnTo>
                  <a:lnTo>
                    <a:pt x="54131" y="303507"/>
                  </a:lnTo>
                  <a:lnTo>
                    <a:pt x="58858" y="312303"/>
                  </a:lnTo>
                  <a:lnTo>
                    <a:pt x="73469" y="325195"/>
                  </a:lnTo>
                  <a:lnTo>
                    <a:pt x="107015" y="339030"/>
                  </a:lnTo>
                  <a:lnTo>
                    <a:pt x="129967" y="340583"/>
                  </a:lnTo>
                  <a:lnTo>
                    <a:pt x="189991" y="330160"/>
                  </a:lnTo>
                  <a:lnTo>
                    <a:pt x="22623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202375" y="2096919"/>
            <a:ext cx="2556506" cy="493092"/>
            <a:chOff x="2202375" y="2096919"/>
            <a:chExt cx="2556506" cy="493092"/>
          </a:xfrm>
        </p:grpSpPr>
        <p:sp>
          <p:nvSpPr>
            <p:cNvPr id="79" name="Freeform 78"/>
            <p:cNvSpPr/>
            <p:nvPr/>
          </p:nvSpPr>
          <p:spPr>
            <a:xfrm>
              <a:off x="2202375" y="2096919"/>
              <a:ext cx="457130" cy="406059"/>
            </a:xfrm>
            <a:custGeom>
              <a:avLst/>
              <a:gdLst/>
              <a:ahLst/>
              <a:cxnLst/>
              <a:rect l="0" t="0" r="0" b="0"/>
              <a:pathLst>
                <a:path w="457130" h="406059">
                  <a:moveTo>
                    <a:pt x="271822" y="19308"/>
                  </a:moveTo>
                  <a:lnTo>
                    <a:pt x="255054" y="8130"/>
                  </a:lnTo>
                  <a:lnTo>
                    <a:pt x="222270" y="1179"/>
                  </a:lnTo>
                  <a:lnTo>
                    <a:pt x="170440" y="0"/>
                  </a:lnTo>
                  <a:lnTo>
                    <a:pt x="147214" y="4098"/>
                  </a:lnTo>
                  <a:lnTo>
                    <a:pt x="93065" y="39402"/>
                  </a:lnTo>
                  <a:lnTo>
                    <a:pt x="50768" y="73841"/>
                  </a:lnTo>
                  <a:lnTo>
                    <a:pt x="24740" y="109686"/>
                  </a:lnTo>
                  <a:lnTo>
                    <a:pt x="7799" y="149942"/>
                  </a:lnTo>
                  <a:lnTo>
                    <a:pt x="0" y="212702"/>
                  </a:lnTo>
                  <a:lnTo>
                    <a:pt x="1579" y="271373"/>
                  </a:lnTo>
                  <a:lnTo>
                    <a:pt x="18399" y="328022"/>
                  </a:lnTo>
                  <a:lnTo>
                    <a:pt x="34017" y="349927"/>
                  </a:lnTo>
                  <a:lnTo>
                    <a:pt x="72640" y="383053"/>
                  </a:lnTo>
                  <a:lnTo>
                    <a:pt x="109209" y="399396"/>
                  </a:lnTo>
                  <a:lnTo>
                    <a:pt x="160859" y="406058"/>
                  </a:lnTo>
                  <a:lnTo>
                    <a:pt x="217148" y="399903"/>
                  </a:lnTo>
                  <a:lnTo>
                    <a:pt x="280465" y="384041"/>
                  </a:lnTo>
                  <a:lnTo>
                    <a:pt x="330158" y="361803"/>
                  </a:lnTo>
                  <a:lnTo>
                    <a:pt x="378087" y="322366"/>
                  </a:lnTo>
                  <a:lnTo>
                    <a:pt x="418425" y="263360"/>
                  </a:lnTo>
                  <a:lnTo>
                    <a:pt x="447139" y="214135"/>
                  </a:lnTo>
                  <a:lnTo>
                    <a:pt x="457129" y="173221"/>
                  </a:lnTo>
                  <a:lnTo>
                    <a:pt x="454499" y="131463"/>
                  </a:lnTo>
                  <a:lnTo>
                    <a:pt x="440722" y="95043"/>
                  </a:lnTo>
                  <a:lnTo>
                    <a:pt x="416232" y="67615"/>
                  </a:lnTo>
                  <a:lnTo>
                    <a:pt x="375346" y="38556"/>
                  </a:lnTo>
                  <a:lnTo>
                    <a:pt x="329662" y="23457"/>
                  </a:lnTo>
                  <a:lnTo>
                    <a:pt x="303407" y="19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84725" y="247419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55087" y="55087"/>
                  </a:lnTo>
                  <a:lnTo>
                    <a:pt x="84494" y="92899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06257" y="2358383"/>
              <a:ext cx="157495" cy="174057"/>
            </a:xfrm>
            <a:custGeom>
              <a:avLst/>
              <a:gdLst/>
              <a:ahLst/>
              <a:cxnLst/>
              <a:rect l="0" t="0" r="0" b="0"/>
              <a:pathLst>
                <a:path w="157495" h="174057">
                  <a:moveTo>
                    <a:pt x="10095" y="10528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5284" y="135136"/>
                  </a:lnTo>
                  <a:lnTo>
                    <a:pt x="19848" y="162353"/>
                  </a:lnTo>
                  <a:lnTo>
                    <a:pt x="28295" y="167897"/>
                  </a:lnTo>
                  <a:lnTo>
                    <a:pt x="50159" y="174056"/>
                  </a:lnTo>
                  <a:lnTo>
                    <a:pt x="75474" y="170555"/>
                  </a:lnTo>
                  <a:lnTo>
                    <a:pt x="99984" y="160030"/>
                  </a:lnTo>
                  <a:lnTo>
                    <a:pt x="118676" y="143654"/>
                  </a:lnTo>
                  <a:lnTo>
                    <a:pt x="136764" y="114704"/>
                  </a:lnTo>
                  <a:lnTo>
                    <a:pt x="152186" y="72311"/>
                  </a:lnTo>
                  <a:lnTo>
                    <a:pt x="156445" y="26328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44010" y="2368064"/>
              <a:ext cx="151369" cy="142029"/>
            </a:xfrm>
            <a:custGeom>
              <a:avLst/>
              <a:gdLst/>
              <a:ahLst/>
              <a:cxnLst/>
              <a:rect l="0" t="0" r="0" b="0"/>
              <a:pathLst>
                <a:path w="151369" h="142029">
                  <a:moveTo>
                    <a:pt x="88197" y="95604"/>
                  </a:moveTo>
                  <a:lnTo>
                    <a:pt x="94263" y="63152"/>
                  </a:lnTo>
                  <a:lnTo>
                    <a:pt x="91673" y="42576"/>
                  </a:lnTo>
                  <a:lnTo>
                    <a:pt x="83503" y="24853"/>
                  </a:lnTo>
                  <a:lnTo>
                    <a:pt x="78048" y="16851"/>
                  </a:lnTo>
                  <a:lnTo>
                    <a:pt x="62629" y="4841"/>
                  </a:lnTo>
                  <a:lnTo>
                    <a:pt x="53604" y="0"/>
                  </a:lnTo>
                  <a:lnTo>
                    <a:pt x="45248" y="283"/>
                  </a:lnTo>
                  <a:lnTo>
                    <a:pt x="37338" y="3980"/>
                  </a:lnTo>
                  <a:lnTo>
                    <a:pt x="23479" y="17448"/>
                  </a:lnTo>
                  <a:lnTo>
                    <a:pt x="1180" y="64818"/>
                  </a:lnTo>
                  <a:lnTo>
                    <a:pt x="0" y="85431"/>
                  </a:lnTo>
                  <a:lnTo>
                    <a:pt x="4544" y="106290"/>
                  </a:lnTo>
                  <a:lnTo>
                    <a:pt x="14363" y="127260"/>
                  </a:lnTo>
                  <a:lnTo>
                    <a:pt x="22597" y="134255"/>
                  </a:lnTo>
                  <a:lnTo>
                    <a:pt x="44223" y="142028"/>
                  </a:lnTo>
                  <a:lnTo>
                    <a:pt x="54202" y="140591"/>
                  </a:lnTo>
                  <a:lnTo>
                    <a:pt x="71528" y="129636"/>
                  </a:lnTo>
                  <a:lnTo>
                    <a:pt x="80789" y="109950"/>
                  </a:lnTo>
                  <a:lnTo>
                    <a:pt x="83258" y="98149"/>
                  </a:lnTo>
                  <a:lnTo>
                    <a:pt x="87244" y="92621"/>
                  </a:lnTo>
                  <a:lnTo>
                    <a:pt x="92241" y="91276"/>
                  </a:lnTo>
                  <a:lnTo>
                    <a:pt x="97912" y="92718"/>
                  </a:lnTo>
                  <a:lnTo>
                    <a:pt x="110452" y="103680"/>
                  </a:lnTo>
                  <a:lnTo>
                    <a:pt x="130666" y="123343"/>
                  </a:lnTo>
                  <a:lnTo>
                    <a:pt x="151368" y="137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33524" y="2208977"/>
              <a:ext cx="161896" cy="330009"/>
            </a:xfrm>
            <a:custGeom>
              <a:avLst/>
              <a:gdLst/>
              <a:ahLst/>
              <a:cxnLst/>
              <a:rect l="0" t="0" r="0" b="0"/>
              <a:pathLst>
                <a:path w="161896" h="330009">
                  <a:moveTo>
                    <a:pt x="98724" y="212577"/>
                  </a:moveTo>
                  <a:lnTo>
                    <a:pt x="89149" y="188530"/>
                  </a:lnTo>
                  <a:lnTo>
                    <a:pt x="78481" y="174204"/>
                  </a:lnTo>
                  <a:lnTo>
                    <a:pt x="71191" y="170617"/>
                  </a:lnTo>
                  <a:lnTo>
                    <a:pt x="53732" y="169752"/>
                  </a:lnTo>
                  <a:lnTo>
                    <a:pt x="37393" y="176386"/>
                  </a:lnTo>
                  <a:lnTo>
                    <a:pt x="29761" y="181431"/>
                  </a:lnTo>
                  <a:lnTo>
                    <a:pt x="18161" y="199514"/>
                  </a:lnTo>
                  <a:lnTo>
                    <a:pt x="1182" y="249251"/>
                  </a:lnTo>
                  <a:lnTo>
                    <a:pt x="0" y="273330"/>
                  </a:lnTo>
                  <a:lnTo>
                    <a:pt x="4544" y="294561"/>
                  </a:lnTo>
                  <a:lnTo>
                    <a:pt x="14362" y="311795"/>
                  </a:lnTo>
                  <a:lnTo>
                    <a:pt x="29645" y="324134"/>
                  </a:lnTo>
                  <a:lnTo>
                    <a:pt x="38633" y="329063"/>
                  </a:lnTo>
                  <a:lnTo>
                    <a:pt x="48135" y="330008"/>
                  </a:lnTo>
                  <a:lnTo>
                    <a:pt x="68051" y="324820"/>
                  </a:lnTo>
                  <a:lnTo>
                    <a:pt x="93405" y="308745"/>
                  </a:lnTo>
                  <a:lnTo>
                    <a:pt x="115736" y="277986"/>
                  </a:lnTo>
                  <a:lnTo>
                    <a:pt x="131581" y="233647"/>
                  </a:lnTo>
                  <a:lnTo>
                    <a:pt x="138095" y="183465"/>
                  </a:lnTo>
                  <a:lnTo>
                    <a:pt x="140025" y="131552"/>
                  </a:lnTo>
                  <a:lnTo>
                    <a:pt x="133442" y="70013"/>
                  </a:lnTo>
                  <a:lnTo>
                    <a:pt x="127809" y="15917"/>
                  </a:lnTo>
                  <a:lnTo>
                    <a:pt x="125133" y="4261"/>
                  </a:lnTo>
                  <a:lnTo>
                    <a:pt x="119840" y="0"/>
                  </a:lnTo>
                  <a:lnTo>
                    <a:pt x="112801" y="669"/>
                  </a:lnTo>
                  <a:lnTo>
                    <a:pt x="104599" y="4625"/>
                  </a:lnTo>
                  <a:lnTo>
                    <a:pt x="99131" y="13111"/>
                  </a:lnTo>
                  <a:lnTo>
                    <a:pt x="93056" y="38138"/>
                  </a:lnTo>
                  <a:lnTo>
                    <a:pt x="96392" y="100694"/>
                  </a:lnTo>
                  <a:lnTo>
                    <a:pt x="100373" y="144982"/>
                  </a:lnTo>
                  <a:lnTo>
                    <a:pt x="118374" y="198748"/>
                  </a:lnTo>
                  <a:lnTo>
                    <a:pt x="127345" y="220469"/>
                  </a:lnTo>
                  <a:lnTo>
                    <a:pt x="144379" y="243511"/>
                  </a:lnTo>
                  <a:lnTo>
                    <a:pt x="161895" y="254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48062" y="2326798"/>
              <a:ext cx="84229" cy="130023"/>
            </a:xfrm>
            <a:custGeom>
              <a:avLst/>
              <a:gdLst/>
              <a:ahLst/>
              <a:cxnLst/>
              <a:rect l="0" t="0" r="0" b="0"/>
              <a:pathLst>
                <a:path w="84229" h="130023">
                  <a:moveTo>
                    <a:pt x="0" y="63171"/>
                  </a:moveTo>
                  <a:lnTo>
                    <a:pt x="9575" y="87217"/>
                  </a:lnTo>
                  <a:lnTo>
                    <a:pt x="39403" y="128353"/>
                  </a:lnTo>
                  <a:lnTo>
                    <a:pt x="42646" y="130022"/>
                  </a:lnTo>
                  <a:lnTo>
                    <a:pt x="43639" y="126455"/>
                  </a:lnTo>
                  <a:lnTo>
                    <a:pt x="33915" y="69665"/>
                  </a:lnTo>
                  <a:lnTo>
                    <a:pt x="33138" y="56972"/>
                  </a:lnTo>
                  <a:lnTo>
                    <a:pt x="38515" y="36629"/>
                  </a:lnTo>
                  <a:lnTo>
                    <a:pt x="43224" y="27929"/>
                  </a:lnTo>
                  <a:lnTo>
                    <a:pt x="57815" y="151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48103" y="2368911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20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58632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63917" y="2147813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21788" y="163338"/>
                  </a:lnTo>
                  <a:lnTo>
                    <a:pt x="35239" y="223597"/>
                  </a:lnTo>
                  <a:lnTo>
                    <a:pt x="47991" y="278221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93383" y="2310483"/>
              <a:ext cx="165333" cy="163957"/>
            </a:xfrm>
            <a:custGeom>
              <a:avLst/>
              <a:gdLst/>
              <a:ahLst/>
              <a:cxnLst/>
              <a:rect l="0" t="0" r="0" b="0"/>
              <a:pathLst>
                <a:path w="165333" h="163957">
                  <a:moveTo>
                    <a:pt x="102161" y="90014"/>
                  </a:moveTo>
                  <a:lnTo>
                    <a:pt x="99041" y="47322"/>
                  </a:lnTo>
                  <a:lnTo>
                    <a:pt x="92586" y="27756"/>
                  </a:lnTo>
                  <a:lnTo>
                    <a:pt x="81917" y="11261"/>
                  </a:lnTo>
                  <a:lnTo>
                    <a:pt x="73457" y="5927"/>
                  </a:lnTo>
                  <a:lnTo>
                    <a:pt x="51579" y="0"/>
                  </a:lnTo>
                  <a:lnTo>
                    <a:pt x="41534" y="758"/>
                  </a:lnTo>
                  <a:lnTo>
                    <a:pt x="24133" y="7841"/>
                  </a:lnTo>
                  <a:lnTo>
                    <a:pt x="11720" y="25027"/>
                  </a:lnTo>
                  <a:lnTo>
                    <a:pt x="3473" y="48263"/>
                  </a:lnTo>
                  <a:lnTo>
                    <a:pt x="0" y="87652"/>
                  </a:lnTo>
                  <a:lnTo>
                    <a:pt x="7030" y="126619"/>
                  </a:lnTo>
                  <a:lnTo>
                    <a:pt x="17377" y="145667"/>
                  </a:lnTo>
                  <a:lnTo>
                    <a:pt x="32893" y="158812"/>
                  </a:lnTo>
                  <a:lnTo>
                    <a:pt x="41944" y="163956"/>
                  </a:lnTo>
                  <a:lnTo>
                    <a:pt x="50318" y="163875"/>
                  </a:lnTo>
                  <a:lnTo>
                    <a:pt x="58240" y="160312"/>
                  </a:lnTo>
                  <a:lnTo>
                    <a:pt x="72112" y="146994"/>
                  </a:lnTo>
                  <a:lnTo>
                    <a:pt x="82176" y="129376"/>
                  </a:lnTo>
                  <a:lnTo>
                    <a:pt x="92104" y="88084"/>
                  </a:lnTo>
                  <a:lnTo>
                    <a:pt x="96626" y="86388"/>
                  </a:lnTo>
                  <a:lnTo>
                    <a:pt x="101980" y="87596"/>
                  </a:lnTo>
                  <a:lnTo>
                    <a:pt x="114169" y="98298"/>
                  </a:lnTo>
                  <a:lnTo>
                    <a:pt x="146809" y="133002"/>
                  </a:lnTo>
                  <a:lnTo>
                    <a:pt x="165332" y="142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05768" y="2168870"/>
              <a:ext cx="37176" cy="315856"/>
            </a:xfrm>
            <a:custGeom>
              <a:avLst/>
              <a:gdLst/>
              <a:ahLst/>
              <a:cxnLst/>
              <a:rect l="0" t="0" r="0" b="0"/>
              <a:pathLst>
                <a:path w="37176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3787" y="182959"/>
                  </a:lnTo>
                  <a:lnTo>
                    <a:pt x="21247" y="238781"/>
                  </a:lnTo>
                  <a:lnTo>
                    <a:pt x="34269" y="291234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06072" y="2289435"/>
              <a:ext cx="189514" cy="16307"/>
            </a:xfrm>
            <a:custGeom>
              <a:avLst/>
              <a:gdLst/>
              <a:ahLst/>
              <a:cxnLst/>
              <a:rect l="0" t="0" r="0" b="0"/>
              <a:pathLst>
                <a:path w="189514" h="16307">
                  <a:moveTo>
                    <a:pt x="189513" y="16306"/>
                  </a:moveTo>
                  <a:lnTo>
                    <a:pt x="161957" y="9070"/>
                  </a:lnTo>
                  <a:lnTo>
                    <a:pt x="108854" y="3308"/>
                  </a:lnTo>
                  <a:lnTo>
                    <a:pt x="84645" y="0"/>
                  </a:lnTo>
                  <a:lnTo>
                    <a:pt x="34094" y="4289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31580" y="2268726"/>
              <a:ext cx="142991" cy="185473"/>
            </a:xfrm>
            <a:custGeom>
              <a:avLst/>
              <a:gdLst/>
              <a:ahLst/>
              <a:cxnLst/>
              <a:rect l="0" t="0" r="0" b="0"/>
              <a:pathLst>
                <a:path w="142991" h="185473">
                  <a:moveTo>
                    <a:pt x="16648" y="121243"/>
                  </a:moveTo>
                  <a:lnTo>
                    <a:pt x="77758" y="103284"/>
                  </a:lnTo>
                  <a:lnTo>
                    <a:pt x="99960" y="96493"/>
                  </a:lnTo>
                  <a:lnTo>
                    <a:pt x="108454" y="90705"/>
                  </a:lnTo>
                  <a:lnTo>
                    <a:pt x="121011" y="74915"/>
                  </a:lnTo>
                  <a:lnTo>
                    <a:pt x="124253" y="53079"/>
                  </a:lnTo>
                  <a:lnTo>
                    <a:pt x="123480" y="40705"/>
                  </a:lnTo>
                  <a:lnTo>
                    <a:pt x="113262" y="20717"/>
                  </a:lnTo>
                  <a:lnTo>
                    <a:pt x="105623" y="12112"/>
                  </a:lnTo>
                  <a:lnTo>
                    <a:pt x="84658" y="2550"/>
                  </a:lnTo>
                  <a:lnTo>
                    <a:pt x="72516" y="0"/>
                  </a:lnTo>
                  <a:lnTo>
                    <a:pt x="49667" y="3406"/>
                  </a:lnTo>
                  <a:lnTo>
                    <a:pt x="28983" y="13888"/>
                  </a:lnTo>
                  <a:lnTo>
                    <a:pt x="11992" y="30246"/>
                  </a:lnTo>
                  <a:lnTo>
                    <a:pt x="2880" y="55453"/>
                  </a:lnTo>
                  <a:lnTo>
                    <a:pt x="0" y="83814"/>
                  </a:lnTo>
                  <a:lnTo>
                    <a:pt x="2620" y="108117"/>
                  </a:lnTo>
                  <a:lnTo>
                    <a:pt x="10803" y="127497"/>
                  </a:lnTo>
                  <a:lnTo>
                    <a:pt x="35120" y="159003"/>
                  </a:lnTo>
                  <a:lnTo>
                    <a:pt x="61116" y="180654"/>
                  </a:lnTo>
                  <a:lnTo>
                    <a:pt x="87104" y="185472"/>
                  </a:lnTo>
                  <a:lnTo>
                    <a:pt x="142990" y="184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58798" y="2274155"/>
              <a:ext cx="84229" cy="160344"/>
            </a:xfrm>
            <a:custGeom>
              <a:avLst/>
              <a:gdLst/>
              <a:ahLst/>
              <a:cxnLst/>
              <a:rect l="0" t="0" r="0" b="0"/>
              <a:pathLst>
                <a:path w="84229" h="160344">
                  <a:moveTo>
                    <a:pt x="0" y="73699"/>
                  </a:moveTo>
                  <a:lnTo>
                    <a:pt x="17958" y="137127"/>
                  </a:lnTo>
                  <a:lnTo>
                    <a:pt x="25858" y="160343"/>
                  </a:lnTo>
                  <a:lnTo>
                    <a:pt x="13227" y="107095"/>
                  </a:lnTo>
                  <a:lnTo>
                    <a:pt x="5609" y="74236"/>
                  </a:lnTo>
                  <a:lnTo>
                    <a:pt x="7562" y="52881"/>
                  </a:lnTo>
                  <a:lnTo>
                    <a:pt x="15449" y="34811"/>
                  </a:lnTo>
                  <a:lnTo>
                    <a:pt x="20828" y="26717"/>
                  </a:lnTo>
                  <a:lnTo>
                    <a:pt x="39282" y="1460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20091" y="2309968"/>
              <a:ext cx="175619" cy="142802"/>
            </a:xfrm>
            <a:custGeom>
              <a:avLst/>
              <a:gdLst/>
              <a:ahLst/>
              <a:cxnLst/>
              <a:rect l="0" t="0" r="0" b="0"/>
              <a:pathLst>
                <a:path w="175619" h="142802">
                  <a:moveTo>
                    <a:pt x="112447" y="48415"/>
                  </a:moveTo>
                  <a:lnTo>
                    <a:pt x="102872" y="24368"/>
                  </a:lnTo>
                  <a:lnTo>
                    <a:pt x="92204" y="10042"/>
                  </a:lnTo>
                  <a:lnTo>
                    <a:pt x="73425" y="2114"/>
                  </a:lnTo>
                  <a:lnTo>
                    <a:pt x="61866" y="0"/>
                  </a:lnTo>
                  <a:lnTo>
                    <a:pt x="39664" y="3891"/>
                  </a:lnTo>
                  <a:lnTo>
                    <a:pt x="28830" y="8204"/>
                  </a:lnTo>
                  <a:lnTo>
                    <a:pt x="13673" y="22354"/>
                  </a:lnTo>
                  <a:lnTo>
                    <a:pt x="7993" y="31041"/>
                  </a:lnTo>
                  <a:lnTo>
                    <a:pt x="0" y="65624"/>
                  </a:lnTo>
                  <a:lnTo>
                    <a:pt x="3220" y="105507"/>
                  </a:lnTo>
                  <a:lnTo>
                    <a:pt x="11649" y="126822"/>
                  </a:lnTo>
                  <a:lnTo>
                    <a:pt x="17173" y="135781"/>
                  </a:lnTo>
                  <a:lnTo>
                    <a:pt x="24364" y="140584"/>
                  </a:lnTo>
                  <a:lnTo>
                    <a:pt x="41714" y="142801"/>
                  </a:lnTo>
                  <a:lnTo>
                    <a:pt x="71212" y="131883"/>
                  </a:lnTo>
                  <a:lnTo>
                    <a:pt x="85542" y="117098"/>
                  </a:lnTo>
                  <a:lnTo>
                    <a:pt x="104273" y="79010"/>
                  </a:lnTo>
                  <a:lnTo>
                    <a:pt x="108168" y="75830"/>
                  </a:lnTo>
                  <a:lnTo>
                    <a:pt x="111934" y="77220"/>
                  </a:lnTo>
                  <a:lnTo>
                    <a:pt x="157292" y="123587"/>
                  </a:lnTo>
                  <a:lnTo>
                    <a:pt x="175618" y="13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38016" y="2137285"/>
              <a:ext cx="20865" cy="326384"/>
            </a:xfrm>
            <a:custGeom>
              <a:avLst/>
              <a:gdLst/>
              <a:ahLst/>
              <a:cxnLst/>
              <a:rect l="0" t="0" r="0" b="0"/>
              <a:pathLst>
                <a:path w="20865" h="326384">
                  <a:moveTo>
                    <a:pt x="10336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5995"/>
                  </a:lnTo>
                  <a:lnTo>
                    <a:pt x="5435" y="206133"/>
                  </a:lnTo>
                  <a:lnTo>
                    <a:pt x="10537" y="266278"/>
                  </a:lnTo>
                  <a:lnTo>
                    <a:pt x="2086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2632124" y="1865689"/>
            <a:ext cx="347441" cy="8384"/>
          </a:xfrm>
          <a:custGeom>
            <a:avLst/>
            <a:gdLst/>
            <a:ahLst/>
            <a:cxnLst/>
            <a:rect l="0" t="0" r="0" b="0"/>
            <a:pathLst>
              <a:path w="347441" h="8384">
                <a:moveTo>
                  <a:pt x="347440" y="8383"/>
                </a:moveTo>
                <a:lnTo>
                  <a:pt x="288824" y="8383"/>
                </a:lnTo>
                <a:lnTo>
                  <a:pt x="233480" y="8383"/>
                </a:lnTo>
                <a:lnTo>
                  <a:pt x="170555" y="8383"/>
                </a:lnTo>
                <a:lnTo>
                  <a:pt x="112719" y="8383"/>
                </a:lnTo>
                <a:lnTo>
                  <a:pt x="50502" y="50"/>
                </a:lnTo>
                <a:lnTo>
                  <a:pt x="27125" y="0"/>
                </a:lnTo>
                <a:lnTo>
                  <a:pt x="0" y="8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421554" y="2600538"/>
            <a:ext cx="947566" cy="10528"/>
          </a:xfrm>
          <a:custGeom>
            <a:avLst/>
            <a:gdLst/>
            <a:ahLst/>
            <a:cxnLst/>
            <a:rect l="0" t="0" r="0" b="0"/>
            <a:pathLst>
              <a:path w="947566" h="10528">
                <a:moveTo>
                  <a:pt x="947565" y="0"/>
                </a:moveTo>
                <a:lnTo>
                  <a:pt x="898634" y="0"/>
                </a:lnTo>
                <a:lnTo>
                  <a:pt x="839503" y="0"/>
                </a:lnTo>
                <a:lnTo>
                  <a:pt x="782763" y="0"/>
                </a:lnTo>
                <a:lnTo>
                  <a:pt x="726495" y="0"/>
                </a:lnTo>
                <a:lnTo>
                  <a:pt x="664731" y="0"/>
                </a:lnTo>
                <a:lnTo>
                  <a:pt x="604611" y="0"/>
                </a:lnTo>
                <a:lnTo>
                  <a:pt x="544555" y="3120"/>
                </a:lnTo>
                <a:lnTo>
                  <a:pt x="482303" y="9065"/>
                </a:lnTo>
                <a:lnTo>
                  <a:pt x="423776" y="10240"/>
                </a:lnTo>
                <a:lnTo>
                  <a:pt x="373048" y="10443"/>
                </a:lnTo>
                <a:lnTo>
                  <a:pt x="315253" y="10503"/>
                </a:lnTo>
                <a:lnTo>
                  <a:pt x="261734" y="10521"/>
                </a:lnTo>
                <a:lnTo>
                  <a:pt x="201136" y="10527"/>
                </a:lnTo>
                <a:lnTo>
                  <a:pt x="149695" y="4939"/>
                </a:lnTo>
                <a:lnTo>
                  <a:pt x="88928" y="976"/>
                </a:lnTo>
                <a:lnTo>
                  <a:pt x="29957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253098" y="2817251"/>
            <a:ext cx="1589804" cy="457112"/>
            <a:chOff x="2253098" y="2817251"/>
            <a:chExt cx="1589804" cy="457112"/>
          </a:xfrm>
        </p:grpSpPr>
        <p:sp>
          <p:nvSpPr>
            <p:cNvPr id="98" name="Freeform 97"/>
            <p:cNvSpPr/>
            <p:nvPr/>
          </p:nvSpPr>
          <p:spPr>
            <a:xfrm>
              <a:off x="2411026" y="2874279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4534"/>
                  </a:lnTo>
                  <a:lnTo>
                    <a:pt x="0" y="26876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53098" y="2817251"/>
              <a:ext cx="355073" cy="204428"/>
            </a:xfrm>
            <a:custGeom>
              <a:avLst/>
              <a:gdLst/>
              <a:ahLst/>
              <a:cxnLst/>
              <a:rect l="0" t="0" r="0" b="0"/>
              <a:pathLst>
                <a:path w="355073" h="204428">
                  <a:moveTo>
                    <a:pt x="0" y="78085"/>
                  </a:moveTo>
                  <a:lnTo>
                    <a:pt x="53875" y="50574"/>
                  </a:lnTo>
                  <a:lnTo>
                    <a:pt x="111036" y="26947"/>
                  </a:lnTo>
                  <a:lnTo>
                    <a:pt x="174066" y="5046"/>
                  </a:lnTo>
                  <a:lnTo>
                    <a:pt x="204875" y="0"/>
                  </a:lnTo>
                  <a:lnTo>
                    <a:pt x="259661" y="6292"/>
                  </a:lnTo>
                  <a:lnTo>
                    <a:pt x="314217" y="23354"/>
                  </a:lnTo>
                  <a:lnTo>
                    <a:pt x="331115" y="34653"/>
                  </a:lnTo>
                  <a:lnTo>
                    <a:pt x="343304" y="50593"/>
                  </a:lnTo>
                  <a:lnTo>
                    <a:pt x="351451" y="70546"/>
                  </a:lnTo>
                  <a:lnTo>
                    <a:pt x="355072" y="95012"/>
                  </a:lnTo>
                  <a:lnTo>
                    <a:pt x="350442" y="115244"/>
                  </a:lnTo>
                  <a:lnTo>
                    <a:pt x="345932" y="123915"/>
                  </a:lnTo>
                  <a:lnTo>
                    <a:pt x="295408" y="161878"/>
                  </a:lnTo>
                  <a:lnTo>
                    <a:pt x="242236" y="188945"/>
                  </a:lnTo>
                  <a:lnTo>
                    <a:pt x="178984" y="204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37367" y="2935611"/>
              <a:ext cx="169021" cy="212549"/>
            </a:xfrm>
            <a:custGeom>
              <a:avLst/>
              <a:gdLst/>
              <a:ahLst/>
              <a:cxnLst/>
              <a:rect l="0" t="0" r="0" b="0"/>
              <a:pathLst>
                <a:path w="169021" h="212549">
                  <a:moveTo>
                    <a:pt x="0" y="138710"/>
                  </a:moveTo>
                  <a:lnTo>
                    <a:pt x="55045" y="121921"/>
                  </a:lnTo>
                  <a:lnTo>
                    <a:pt x="91829" y="116578"/>
                  </a:lnTo>
                  <a:lnTo>
                    <a:pt x="124305" y="101217"/>
                  </a:lnTo>
                  <a:lnTo>
                    <a:pt x="164216" y="68204"/>
                  </a:lnTo>
                  <a:lnTo>
                    <a:pt x="167970" y="60121"/>
                  </a:lnTo>
                  <a:lnTo>
                    <a:pt x="169020" y="41780"/>
                  </a:lnTo>
                  <a:lnTo>
                    <a:pt x="162468" y="25050"/>
                  </a:lnTo>
                  <a:lnTo>
                    <a:pt x="157445" y="17313"/>
                  </a:lnTo>
                  <a:lnTo>
                    <a:pt x="142505" y="5597"/>
                  </a:lnTo>
                  <a:lnTo>
                    <a:pt x="133608" y="835"/>
                  </a:lnTo>
                  <a:lnTo>
                    <a:pt x="122997" y="0"/>
                  </a:lnTo>
                  <a:lnTo>
                    <a:pt x="98730" y="5311"/>
                  </a:lnTo>
                  <a:lnTo>
                    <a:pt x="69938" y="21455"/>
                  </a:lnTo>
                  <a:lnTo>
                    <a:pt x="46589" y="41057"/>
                  </a:lnTo>
                  <a:lnTo>
                    <a:pt x="30442" y="67272"/>
                  </a:lnTo>
                  <a:lnTo>
                    <a:pt x="23838" y="108444"/>
                  </a:lnTo>
                  <a:lnTo>
                    <a:pt x="27471" y="146510"/>
                  </a:lnTo>
                  <a:lnTo>
                    <a:pt x="41545" y="180016"/>
                  </a:lnTo>
                  <a:lnTo>
                    <a:pt x="60189" y="198402"/>
                  </a:lnTo>
                  <a:lnTo>
                    <a:pt x="71712" y="206581"/>
                  </a:lnTo>
                  <a:lnTo>
                    <a:pt x="93873" y="212548"/>
                  </a:lnTo>
                  <a:lnTo>
                    <a:pt x="136871" y="212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58466" y="3033841"/>
              <a:ext cx="147400" cy="114180"/>
            </a:xfrm>
            <a:custGeom>
              <a:avLst/>
              <a:gdLst/>
              <a:ahLst/>
              <a:cxnLst/>
              <a:rect l="0" t="0" r="0" b="0"/>
              <a:pathLst>
                <a:path w="147400" h="114180">
                  <a:moveTo>
                    <a:pt x="0" y="8894"/>
                  </a:moveTo>
                  <a:lnTo>
                    <a:pt x="5589" y="67511"/>
                  </a:lnTo>
                  <a:lnTo>
                    <a:pt x="15619" y="106261"/>
                  </a:lnTo>
                  <a:lnTo>
                    <a:pt x="5841" y="78778"/>
                  </a:lnTo>
                  <a:lnTo>
                    <a:pt x="7320" y="44289"/>
                  </a:lnTo>
                  <a:lnTo>
                    <a:pt x="15167" y="10023"/>
                  </a:lnTo>
                  <a:lnTo>
                    <a:pt x="21810" y="3798"/>
                  </a:lnTo>
                  <a:lnTo>
                    <a:pt x="30918" y="817"/>
                  </a:lnTo>
                  <a:lnTo>
                    <a:pt x="41669" y="0"/>
                  </a:lnTo>
                  <a:lnTo>
                    <a:pt x="62973" y="5331"/>
                  </a:lnTo>
                  <a:lnTo>
                    <a:pt x="91578" y="21487"/>
                  </a:lnTo>
                  <a:lnTo>
                    <a:pt x="106212" y="35548"/>
                  </a:lnTo>
                  <a:lnTo>
                    <a:pt x="136514" y="97739"/>
                  </a:lnTo>
                  <a:lnTo>
                    <a:pt x="147399" y="114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63447" y="2863751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58617"/>
                  </a:lnTo>
                  <a:lnTo>
                    <a:pt x="4441" y="121196"/>
                  </a:lnTo>
                  <a:lnTo>
                    <a:pt x="12138" y="171351"/>
                  </a:lnTo>
                  <a:lnTo>
                    <a:pt x="18451" y="227693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53222" y="2981312"/>
              <a:ext cx="210571" cy="19310"/>
            </a:xfrm>
            <a:custGeom>
              <a:avLst/>
              <a:gdLst/>
              <a:ahLst/>
              <a:cxnLst/>
              <a:rect l="0" t="0" r="0" b="0"/>
              <a:pathLst>
                <a:path w="210571" h="19310">
                  <a:moveTo>
                    <a:pt x="210570" y="19309"/>
                  </a:moveTo>
                  <a:lnTo>
                    <a:pt x="193803" y="8131"/>
                  </a:lnTo>
                  <a:lnTo>
                    <a:pt x="155429" y="1179"/>
                  </a:lnTo>
                  <a:lnTo>
                    <a:pt x="99636" y="0"/>
                  </a:lnTo>
                  <a:lnTo>
                    <a:pt x="37168" y="7393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68622" y="3000344"/>
              <a:ext cx="184684" cy="163384"/>
            </a:xfrm>
            <a:custGeom>
              <a:avLst/>
              <a:gdLst/>
              <a:ahLst/>
              <a:cxnLst/>
              <a:rect l="0" t="0" r="0" b="0"/>
              <a:pathLst>
                <a:path w="184684" h="163384">
                  <a:moveTo>
                    <a:pt x="121512" y="52920"/>
                  </a:moveTo>
                  <a:lnTo>
                    <a:pt x="111937" y="21638"/>
                  </a:lnTo>
                  <a:lnTo>
                    <a:pt x="101269" y="5482"/>
                  </a:lnTo>
                  <a:lnTo>
                    <a:pt x="92809" y="1407"/>
                  </a:lnTo>
                  <a:lnTo>
                    <a:pt x="70931" y="0"/>
                  </a:lnTo>
                  <a:lnTo>
                    <a:pt x="37895" y="11373"/>
                  </a:lnTo>
                  <a:lnTo>
                    <a:pt x="19618" y="29385"/>
                  </a:lnTo>
                  <a:lnTo>
                    <a:pt x="6036" y="52989"/>
                  </a:lnTo>
                  <a:lnTo>
                    <a:pt x="0" y="79077"/>
                  </a:lnTo>
                  <a:lnTo>
                    <a:pt x="2191" y="120072"/>
                  </a:lnTo>
                  <a:lnTo>
                    <a:pt x="10379" y="141647"/>
                  </a:lnTo>
                  <a:lnTo>
                    <a:pt x="15838" y="150676"/>
                  </a:lnTo>
                  <a:lnTo>
                    <a:pt x="24157" y="156695"/>
                  </a:lnTo>
                  <a:lnTo>
                    <a:pt x="45878" y="163383"/>
                  </a:lnTo>
                  <a:lnTo>
                    <a:pt x="68010" y="160116"/>
                  </a:lnTo>
                  <a:lnTo>
                    <a:pt x="78825" y="155970"/>
                  </a:lnTo>
                  <a:lnTo>
                    <a:pt x="93961" y="142004"/>
                  </a:lnTo>
                  <a:lnTo>
                    <a:pt x="113211" y="104442"/>
                  </a:lnTo>
                  <a:lnTo>
                    <a:pt x="118318" y="100136"/>
                  </a:lnTo>
                  <a:lnTo>
                    <a:pt x="124062" y="99605"/>
                  </a:lnTo>
                  <a:lnTo>
                    <a:pt x="136683" y="105254"/>
                  </a:lnTo>
                  <a:lnTo>
                    <a:pt x="156943" y="119249"/>
                  </a:lnTo>
                  <a:lnTo>
                    <a:pt x="184683" y="12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42777" y="2980106"/>
              <a:ext cx="208356" cy="294257"/>
            </a:xfrm>
            <a:custGeom>
              <a:avLst/>
              <a:gdLst/>
              <a:ahLst/>
              <a:cxnLst/>
              <a:rect l="0" t="0" r="0" b="0"/>
              <a:pathLst>
                <a:path w="208356" h="294257">
                  <a:moveTo>
                    <a:pt x="168456" y="94215"/>
                  </a:moveTo>
                  <a:lnTo>
                    <a:pt x="174045" y="77447"/>
                  </a:lnTo>
                  <a:lnTo>
                    <a:pt x="171932" y="39074"/>
                  </a:lnTo>
                  <a:lnTo>
                    <a:pt x="160642" y="16675"/>
                  </a:lnTo>
                  <a:lnTo>
                    <a:pt x="152718" y="7427"/>
                  </a:lnTo>
                  <a:lnTo>
                    <a:pt x="143926" y="2431"/>
                  </a:lnTo>
                  <a:lnTo>
                    <a:pt x="124798" y="0"/>
                  </a:lnTo>
                  <a:lnTo>
                    <a:pt x="94299" y="5208"/>
                  </a:lnTo>
                  <a:lnTo>
                    <a:pt x="76615" y="17222"/>
                  </a:lnTo>
                  <a:lnTo>
                    <a:pt x="62127" y="34259"/>
                  </a:lnTo>
                  <a:lnTo>
                    <a:pt x="51788" y="53530"/>
                  </a:lnTo>
                  <a:lnTo>
                    <a:pt x="44980" y="89699"/>
                  </a:lnTo>
                  <a:lnTo>
                    <a:pt x="48552" y="124462"/>
                  </a:lnTo>
                  <a:lnTo>
                    <a:pt x="53425" y="133097"/>
                  </a:lnTo>
                  <a:lnTo>
                    <a:pt x="68198" y="145811"/>
                  </a:lnTo>
                  <a:lnTo>
                    <a:pt x="89582" y="149122"/>
                  </a:lnTo>
                  <a:lnTo>
                    <a:pt x="112344" y="145524"/>
                  </a:lnTo>
                  <a:lnTo>
                    <a:pt x="130259" y="136126"/>
                  </a:lnTo>
                  <a:lnTo>
                    <a:pt x="142901" y="121031"/>
                  </a:lnTo>
                  <a:lnTo>
                    <a:pt x="160548" y="82744"/>
                  </a:lnTo>
                  <a:lnTo>
                    <a:pt x="165524" y="80719"/>
                  </a:lnTo>
                  <a:lnTo>
                    <a:pt x="171180" y="84048"/>
                  </a:lnTo>
                  <a:lnTo>
                    <a:pt x="182535" y="99055"/>
                  </a:lnTo>
                  <a:lnTo>
                    <a:pt x="199356" y="143524"/>
                  </a:lnTo>
                  <a:lnTo>
                    <a:pt x="208355" y="202351"/>
                  </a:lnTo>
                  <a:lnTo>
                    <a:pt x="203346" y="227673"/>
                  </a:lnTo>
                  <a:lnTo>
                    <a:pt x="198735" y="239339"/>
                  </a:lnTo>
                  <a:lnTo>
                    <a:pt x="184252" y="255421"/>
                  </a:lnTo>
                  <a:lnTo>
                    <a:pt x="175477" y="261347"/>
                  </a:lnTo>
                  <a:lnTo>
                    <a:pt x="140771" y="269687"/>
                  </a:lnTo>
                  <a:lnTo>
                    <a:pt x="87121" y="273676"/>
                  </a:lnTo>
                  <a:lnTo>
                    <a:pt x="34583" y="284515"/>
                  </a:lnTo>
                  <a:lnTo>
                    <a:pt x="0" y="294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87853" y="2977108"/>
              <a:ext cx="355049" cy="173203"/>
            </a:xfrm>
            <a:custGeom>
              <a:avLst/>
              <a:gdLst/>
              <a:ahLst/>
              <a:cxnLst/>
              <a:rect l="0" t="0" r="0" b="0"/>
              <a:pathLst>
                <a:path w="355049" h="173203">
                  <a:moveTo>
                    <a:pt x="91836" y="65627"/>
                  </a:moveTo>
                  <a:lnTo>
                    <a:pt x="80657" y="54449"/>
                  </a:lnTo>
                  <a:lnTo>
                    <a:pt x="62691" y="48961"/>
                  </a:lnTo>
                  <a:lnTo>
                    <a:pt x="51349" y="47497"/>
                  </a:lnTo>
                  <a:lnTo>
                    <a:pt x="32508" y="52110"/>
                  </a:lnTo>
                  <a:lnTo>
                    <a:pt x="24208" y="56616"/>
                  </a:lnTo>
                  <a:lnTo>
                    <a:pt x="11866" y="70981"/>
                  </a:lnTo>
                  <a:lnTo>
                    <a:pt x="3651" y="90234"/>
                  </a:lnTo>
                  <a:lnTo>
                    <a:pt x="0" y="114388"/>
                  </a:lnTo>
                  <a:lnTo>
                    <a:pt x="4617" y="137602"/>
                  </a:lnTo>
                  <a:lnTo>
                    <a:pt x="9123" y="148705"/>
                  </a:lnTo>
                  <a:lnTo>
                    <a:pt x="23489" y="164162"/>
                  </a:lnTo>
                  <a:lnTo>
                    <a:pt x="32233" y="169922"/>
                  </a:lnTo>
                  <a:lnTo>
                    <a:pt x="51308" y="173202"/>
                  </a:lnTo>
                  <a:lnTo>
                    <a:pt x="71484" y="169590"/>
                  </a:lnTo>
                  <a:lnTo>
                    <a:pt x="101403" y="154403"/>
                  </a:lnTo>
                  <a:lnTo>
                    <a:pt x="117925" y="141738"/>
                  </a:lnTo>
                  <a:lnTo>
                    <a:pt x="126828" y="122071"/>
                  </a:lnTo>
                  <a:lnTo>
                    <a:pt x="129202" y="110276"/>
                  </a:lnTo>
                  <a:lnTo>
                    <a:pt x="128445" y="100072"/>
                  </a:lnTo>
                  <a:lnTo>
                    <a:pt x="121365" y="82496"/>
                  </a:lnTo>
                  <a:lnTo>
                    <a:pt x="122050" y="78043"/>
                  </a:lnTo>
                  <a:lnTo>
                    <a:pt x="126017" y="76244"/>
                  </a:lnTo>
                  <a:lnTo>
                    <a:pt x="132170" y="76215"/>
                  </a:lnTo>
                  <a:lnTo>
                    <a:pt x="145247" y="82421"/>
                  </a:lnTo>
                  <a:lnTo>
                    <a:pt x="152010" y="87352"/>
                  </a:lnTo>
                  <a:lnTo>
                    <a:pt x="162643" y="102189"/>
                  </a:lnTo>
                  <a:lnTo>
                    <a:pt x="178327" y="127153"/>
                  </a:lnTo>
                  <a:lnTo>
                    <a:pt x="186428" y="137426"/>
                  </a:lnTo>
                  <a:lnTo>
                    <a:pt x="185313" y="136890"/>
                  </a:lnTo>
                  <a:lnTo>
                    <a:pt x="182230" y="134192"/>
                  </a:lnTo>
                  <a:lnTo>
                    <a:pt x="161951" y="85309"/>
                  </a:lnTo>
                  <a:lnTo>
                    <a:pt x="164332" y="65016"/>
                  </a:lnTo>
                  <a:lnTo>
                    <a:pt x="179335" y="23393"/>
                  </a:lnTo>
                  <a:lnTo>
                    <a:pt x="192726" y="8642"/>
                  </a:lnTo>
                  <a:lnTo>
                    <a:pt x="201210" y="3070"/>
                  </a:lnTo>
                  <a:lnTo>
                    <a:pt x="223115" y="0"/>
                  </a:lnTo>
                  <a:lnTo>
                    <a:pt x="269716" y="7560"/>
                  </a:lnTo>
                  <a:lnTo>
                    <a:pt x="302078" y="22556"/>
                  </a:lnTo>
                  <a:lnTo>
                    <a:pt x="328305" y="47406"/>
                  </a:lnTo>
                  <a:lnTo>
                    <a:pt x="345305" y="76996"/>
                  </a:lnTo>
                  <a:lnTo>
                    <a:pt x="355048" y="118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79440" y="3211191"/>
            <a:ext cx="831752" cy="31587"/>
            <a:chOff x="2379440" y="3211191"/>
            <a:chExt cx="831752" cy="31587"/>
          </a:xfrm>
        </p:grpSpPr>
        <p:sp>
          <p:nvSpPr>
            <p:cNvPr id="108" name="Freeform 107"/>
            <p:cNvSpPr/>
            <p:nvPr/>
          </p:nvSpPr>
          <p:spPr>
            <a:xfrm>
              <a:off x="2379440" y="3211191"/>
              <a:ext cx="652768" cy="21058"/>
            </a:xfrm>
            <a:custGeom>
              <a:avLst/>
              <a:gdLst/>
              <a:ahLst/>
              <a:cxnLst/>
              <a:rect l="0" t="0" r="0" b="0"/>
              <a:pathLst>
                <a:path w="652768" h="21058">
                  <a:moveTo>
                    <a:pt x="652767" y="21057"/>
                  </a:moveTo>
                  <a:lnTo>
                    <a:pt x="625211" y="13822"/>
                  </a:lnTo>
                  <a:lnTo>
                    <a:pt x="568988" y="11179"/>
                  </a:lnTo>
                  <a:lnTo>
                    <a:pt x="512476" y="10657"/>
                  </a:lnTo>
                  <a:lnTo>
                    <a:pt x="450542" y="2212"/>
                  </a:lnTo>
                  <a:lnTo>
                    <a:pt x="390553" y="437"/>
                  </a:lnTo>
                  <a:lnTo>
                    <a:pt x="338019" y="7322"/>
                  </a:lnTo>
                  <a:lnTo>
                    <a:pt x="277556" y="9895"/>
                  </a:lnTo>
                  <a:lnTo>
                    <a:pt x="222229" y="7222"/>
                  </a:lnTo>
                  <a:lnTo>
                    <a:pt x="168791" y="2140"/>
                  </a:lnTo>
                  <a:lnTo>
                    <a:pt x="115913" y="634"/>
                  </a:lnTo>
                  <a:lnTo>
                    <a:pt x="63200" y="1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42735" y="323224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40900" y="3293"/>
                  </a:lnTo>
                  <a:lnTo>
                    <a:pt x="84678" y="651"/>
                  </a:lnTo>
                  <a:lnTo>
                    <a:pt x="28165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263626" y="3421761"/>
            <a:ext cx="1389763" cy="473784"/>
            <a:chOff x="2263626" y="3421761"/>
            <a:chExt cx="1389763" cy="473784"/>
          </a:xfrm>
        </p:grpSpPr>
        <p:sp>
          <p:nvSpPr>
            <p:cNvPr id="111" name="Freeform 110"/>
            <p:cNvSpPr/>
            <p:nvPr/>
          </p:nvSpPr>
          <p:spPr>
            <a:xfrm>
              <a:off x="2263626" y="3421761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2196" y="52050"/>
                  </a:lnTo>
                  <a:lnTo>
                    <a:pt x="651" y="105110"/>
                  </a:lnTo>
                  <a:lnTo>
                    <a:pt x="193" y="164115"/>
                  </a:lnTo>
                  <a:lnTo>
                    <a:pt x="86" y="208641"/>
                  </a:lnTo>
                  <a:lnTo>
                    <a:pt x="26" y="271999"/>
                  </a:lnTo>
                  <a:lnTo>
                    <a:pt x="8" y="32716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65863" y="3421761"/>
              <a:ext cx="8335" cy="400084"/>
            </a:xfrm>
            <a:custGeom>
              <a:avLst/>
              <a:gdLst/>
              <a:ahLst/>
              <a:cxnLst/>
              <a:rect l="0" t="0" r="0" b="0"/>
              <a:pathLst>
                <a:path w="8335" h="400084">
                  <a:moveTo>
                    <a:pt x="8334" y="0"/>
                  </a:moveTo>
                  <a:lnTo>
                    <a:pt x="8334" y="52050"/>
                  </a:lnTo>
                  <a:lnTo>
                    <a:pt x="8334" y="105110"/>
                  </a:lnTo>
                  <a:lnTo>
                    <a:pt x="5214" y="157876"/>
                  </a:lnTo>
                  <a:lnTo>
                    <a:pt x="0" y="213674"/>
                  </a:lnTo>
                  <a:lnTo>
                    <a:pt x="1575" y="265302"/>
                  </a:lnTo>
                  <a:lnTo>
                    <a:pt x="6999" y="319778"/>
                  </a:lnTo>
                  <a:lnTo>
                    <a:pt x="8158" y="380250"/>
                  </a:lnTo>
                  <a:lnTo>
                    <a:pt x="833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16269" y="366391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5589"/>
                  </a:lnTo>
                  <a:lnTo>
                    <a:pt x="3218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26839" y="3579442"/>
              <a:ext cx="149652" cy="190322"/>
            </a:xfrm>
            <a:custGeom>
              <a:avLst/>
              <a:gdLst/>
              <a:ahLst/>
              <a:cxnLst/>
              <a:rect l="0" t="0" r="0" b="0"/>
              <a:pathLst>
                <a:path w="149652" h="190322">
                  <a:moveTo>
                    <a:pt x="0" y="105532"/>
                  </a:moveTo>
                  <a:lnTo>
                    <a:pt x="42692" y="102412"/>
                  </a:lnTo>
                  <a:lnTo>
                    <a:pt x="102068" y="93639"/>
                  </a:lnTo>
                  <a:lnTo>
                    <a:pt x="124912" y="84259"/>
                  </a:lnTo>
                  <a:lnTo>
                    <a:pt x="140524" y="69171"/>
                  </a:lnTo>
                  <a:lnTo>
                    <a:pt x="146325" y="60234"/>
                  </a:lnTo>
                  <a:lnTo>
                    <a:pt x="149651" y="40946"/>
                  </a:lnTo>
                  <a:lnTo>
                    <a:pt x="148901" y="30889"/>
                  </a:lnTo>
                  <a:lnTo>
                    <a:pt x="138708" y="13476"/>
                  </a:lnTo>
                  <a:lnTo>
                    <a:pt x="131076" y="5557"/>
                  </a:lnTo>
                  <a:lnTo>
                    <a:pt x="121309" y="1447"/>
                  </a:lnTo>
                  <a:lnTo>
                    <a:pt x="97979" y="0"/>
                  </a:lnTo>
                  <a:lnTo>
                    <a:pt x="78251" y="6376"/>
                  </a:lnTo>
                  <a:lnTo>
                    <a:pt x="61684" y="18179"/>
                  </a:lnTo>
                  <a:lnTo>
                    <a:pt x="40374" y="44555"/>
                  </a:lnTo>
                  <a:lnTo>
                    <a:pt x="30422" y="64392"/>
                  </a:lnTo>
                  <a:lnTo>
                    <a:pt x="23832" y="100881"/>
                  </a:lnTo>
                  <a:lnTo>
                    <a:pt x="27468" y="135739"/>
                  </a:lnTo>
                  <a:lnTo>
                    <a:pt x="35995" y="154442"/>
                  </a:lnTo>
                  <a:lnTo>
                    <a:pt x="60532" y="185513"/>
                  </a:lnTo>
                  <a:lnTo>
                    <a:pt x="69601" y="189268"/>
                  </a:lnTo>
                  <a:lnTo>
                    <a:pt x="92155" y="190321"/>
                  </a:lnTo>
                  <a:lnTo>
                    <a:pt x="136870" y="179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58466" y="3590217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73699" y="0"/>
                  </a:moveTo>
                  <a:lnTo>
                    <a:pt x="48506" y="53875"/>
                  </a:lnTo>
                  <a:lnTo>
                    <a:pt x="24819" y="115922"/>
                  </a:lnTo>
                  <a:lnTo>
                    <a:pt x="4702" y="17548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16352" y="3579689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20243" y="43963"/>
                  </a:lnTo>
                  <a:lnTo>
                    <a:pt x="59898" y="99858"/>
                  </a:lnTo>
                  <a:lnTo>
                    <a:pt x="109583" y="161491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913240" y="3567146"/>
              <a:ext cx="161082" cy="158410"/>
            </a:xfrm>
            <a:custGeom>
              <a:avLst/>
              <a:gdLst/>
              <a:ahLst/>
              <a:cxnLst/>
              <a:rect l="0" t="0" r="0" b="0"/>
              <a:pathLst>
                <a:path w="161082" h="158410">
                  <a:moveTo>
                    <a:pt x="76853" y="96771"/>
                  </a:moveTo>
                  <a:lnTo>
                    <a:pt x="91507" y="52808"/>
                  </a:lnTo>
                  <a:lnTo>
                    <a:pt x="91944" y="32778"/>
                  </a:lnTo>
                  <a:lnTo>
                    <a:pt x="90423" y="22524"/>
                  </a:lnTo>
                  <a:lnTo>
                    <a:pt x="85900" y="14517"/>
                  </a:lnTo>
                  <a:lnTo>
                    <a:pt x="71515" y="2502"/>
                  </a:lnTo>
                  <a:lnTo>
                    <a:pt x="62766" y="0"/>
                  </a:lnTo>
                  <a:lnTo>
                    <a:pt x="43686" y="339"/>
                  </a:lnTo>
                  <a:lnTo>
                    <a:pt x="26627" y="7509"/>
                  </a:lnTo>
                  <a:lnTo>
                    <a:pt x="18803" y="12697"/>
                  </a:lnTo>
                  <a:lnTo>
                    <a:pt x="6989" y="27819"/>
                  </a:lnTo>
                  <a:lnTo>
                    <a:pt x="2201" y="36765"/>
                  </a:lnTo>
                  <a:lnTo>
                    <a:pt x="0" y="62303"/>
                  </a:lnTo>
                  <a:lnTo>
                    <a:pt x="8120" y="115178"/>
                  </a:lnTo>
                  <a:lnTo>
                    <a:pt x="23212" y="148628"/>
                  </a:lnTo>
                  <a:lnTo>
                    <a:pt x="30564" y="154739"/>
                  </a:lnTo>
                  <a:lnTo>
                    <a:pt x="38974" y="157643"/>
                  </a:lnTo>
                  <a:lnTo>
                    <a:pt x="48091" y="158409"/>
                  </a:lnTo>
                  <a:lnTo>
                    <a:pt x="56508" y="155411"/>
                  </a:lnTo>
                  <a:lnTo>
                    <a:pt x="72101" y="142720"/>
                  </a:lnTo>
                  <a:lnTo>
                    <a:pt x="80590" y="122262"/>
                  </a:lnTo>
                  <a:lnTo>
                    <a:pt x="91629" y="76590"/>
                  </a:lnTo>
                  <a:lnTo>
                    <a:pt x="93723" y="73958"/>
                  </a:lnTo>
                  <a:lnTo>
                    <a:pt x="95118" y="76883"/>
                  </a:lnTo>
                  <a:lnTo>
                    <a:pt x="99009" y="91441"/>
                  </a:lnTo>
                  <a:lnTo>
                    <a:pt x="108537" y="109610"/>
                  </a:lnTo>
                  <a:lnTo>
                    <a:pt x="132644" y="133980"/>
                  </a:lnTo>
                  <a:lnTo>
                    <a:pt x="161081" y="149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53264" y="3566669"/>
              <a:ext cx="225767" cy="328876"/>
            </a:xfrm>
            <a:custGeom>
              <a:avLst/>
              <a:gdLst/>
              <a:ahLst/>
              <a:cxnLst/>
              <a:rect l="0" t="0" r="0" b="0"/>
              <a:pathLst>
                <a:path w="225767" h="328876">
                  <a:moveTo>
                    <a:pt x="157927" y="76191"/>
                  </a:moveTo>
                  <a:lnTo>
                    <a:pt x="154808" y="33499"/>
                  </a:lnTo>
                  <a:lnTo>
                    <a:pt x="152338" y="23163"/>
                  </a:lnTo>
                  <a:lnTo>
                    <a:pt x="146012" y="15103"/>
                  </a:lnTo>
                  <a:lnTo>
                    <a:pt x="126506" y="3027"/>
                  </a:lnTo>
                  <a:lnTo>
                    <a:pt x="102238" y="0"/>
                  </a:lnTo>
                  <a:lnTo>
                    <a:pt x="78194" y="3724"/>
                  </a:lnTo>
                  <a:lnTo>
                    <a:pt x="59709" y="13177"/>
                  </a:lnTo>
                  <a:lnTo>
                    <a:pt x="46814" y="31417"/>
                  </a:lnTo>
                  <a:lnTo>
                    <a:pt x="38354" y="55121"/>
                  </a:lnTo>
                  <a:lnTo>
                    <a:pt x="34761" y="93605"/>
                  </a:lnTo>
                  <a:lnTo>
                    <a:pt x="38066" y="116686"/>
                  </a:lnTo>
                  <a:lnTo>
                    <a:pt x="42925" y="125414"/>
                  </a:lnTo>
                  <a:lnTo>
                    <a:pt x="57682" y="138232"/>
                  </a:lnTo>
                  <a:lnTo>
                    <a:pt x="66531" y="140948"/>
                  </a:lnTo>
                  <a:lnTo>
                    <a:pt x="85721" y="140847"/>
                  </a:lnTo>
                  <a:lnTo>
                    <a:pt x="116256" y="128624"/>
                  </a:lnTo>
                  <a:lnTo>
                    <a:pt x="141941" y="104594"/>
                  </a:lnTo>
                  <a:lnTo>
                    <a:pt x="164369" y="75248"/>
                  </a:lnTo>
                  <a:lnTo>
                    <a:pt x="170411" y="72053"/>
                  </a:lnTo>
                  <a:lnTo>
                    <a:pt x="175608" y="73432"/>
                  </a:lnTo>
                  <a:lnTo>
                    <a:pt x="180243" y="77861"/>
                  </a:lnTo>
                  <a:lnTo>
                    <a:pt x="192355" y="100862"/>
                  </a:lnTo>
                  <a:lnTo>
                    <a:pt x="210482" y="161819"/>
                  </a:lnTo>
                  <a:lnTo>
                    <a:pt x="225766" y="222388"/>
                  </a:lnTo>
                  <a:lnTo>
                    <a:pt x="219247" y="265466"/>
                  </a:lnTo>
                  <a:lnTo>
                    <a:pt x="216355" y="276074"/>
                  </a:lnTo>
                  <a:lnTo>
                    <a:pt x="203782" y="294099"/>
                  </a:lnTo>
                  <a:lnTo>
                    <a:pt x="195516" y="302182"/>
                  </a:lnTo>
                  <a:lnTo>
                    <a:pt x="173854" y="311162"/>
                  </a:lnTo>
                  <a:lnTo>
                    <a:pt x="116230" y="322516"/>
                  </a:lnTo>
                  <a:lnTo>
                    <a:pt x="56927" y="327619"/>
                  </a:lnTo>
                  <a:lnTo>
                    <a:pt x="0" y="328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07186" y="3584628"/>
              <a:ext cx="142869" cy="166737"/>
            </a:xfrm>
            <a:custGeom>
              <a:avLst/>
              <a:gdLst/>
              <a:ahLst/>
              <a:cxnLst/>
              <a:rect l="0" t="0" r="0" b="0"/>
              <a:pathLst>
                <a:path w="142869" h="166737">
                  <a:moveTo>
                    <a:pt x="72461" y="5589"/>
                  </a:moveTo>
                  <a:lnTo>
                    <a:pt x="55694" y="0"/>
                  </a:lnTo>
                  <a:lnTo>
                    <a:pt x="48415" y="693"/>
                  </a:lnTo>
                  <a:lnTo>
                    <a:pt x="34088" y="7703"/>
                  </a:lnTo>
                  <a:lnTo>
                    <a:pt x="12868" y="24803"/>
                  </a:lnTo>
                  <a:lnTo>
                    <a:pt x="5031" y="44154"/>
                  </a:lnTo>
                  <a:lnTo>
                    <a:pt x="0" y="94705"/>
                  </a:lnTo>
                  <a:lnTo>
                    <a:pt x="5551" y="115776"/>
                  </a:lnTo>
                  <a:lnTo>
                    <a:pt x="28179" y="148367"/>
                  </a:lnTo>
                  <a:lnTo>
                    <a:pt x="53881" y="164617"/>
                  </a:lnTo>
                  <a:lnTo>
                    <a:pt x="73562" y="166736"/>
                  </a:lnTo>
                  <a:lnTo>
                    <a:pt x="94007" y="162608"/>
                  </a:lnTo>
                  <a:lnTo>
                    <a:pt x="114793" y="152974"/>
                  </a:lnTo>
                  <a:lnTo>
                    <a:pt x="129490" y="134655"/>
                  </a:lnTo>
                  <a:lnTo>
                    <a:pt x="138752" y="110915"/>
                  </a:lnTo>
                  <a:lnTo>
                    <a:pt x="142868" y="84766"/>
                  </a:lnTo>
                  <a:lnTo>
                    <a:pt x="138458" y="63786"/>
                  </a:lnTo>
                  <a:lnTo>
                    <a:pt x="134007" y="54915"/>
                  </a:lnTo>
                  <a:lnTo>
                    <a:pt x="119702" y="41940"/>
                  </a:lnTo>
                  <a:lnTo>
                    <a:pt x="101646" y="33443"/>
                  </a:lnTo>
                  <a:lnTo>
                    <a:pt x="61933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74404" y="3576830"/>
              <a:ext cx="178985" cy="145433"/>
            </a:xfrm>
            <a:custGeom>
              <a:avLst/>
              <a:gdLst/>
              <a:ahLst/>
              <a:cxnLst/>
              <a:rect l="0" t="0" r="0" b="0"/>
              <a:pathLst>
                <a:path w="178985" h="145433">
                  <a:moveTo>
                    <a:pt x="0" y="66030"/>
                  </a:moveTo>
                  <a:lnTo>
                    <a:pt x="34746" y="119905"/>
                  </a:lnTo>
                  <a:lnTo>
                    <a:pt x="43909" y="140277"/>
                  </a:lnTo>
                  <a:lnTo>
                    <a:pt x="43310" y="144774"/>
                  </a:lnTo>
                  <a:lnTo>
                    <a:pt x="39402" y="145432"/>
                  </a:lnTo>
                  <a:lnTo>
                    <a:pt x="33287" y="143531"/>
                  </a:lnTo>
                  <a:lnTo>
                    <a:pt x="23373" y="132061"/>
                  </a:lnTo>
                  <a:lnTo>
                    <a:pt x="16237" y="114094"/>
                  </a:lnTo>
                  <a:lnTo>
                    <a:pt x="13389" y="77671"/>
                  </a:lnTo>
                  <a:lnTo>
                    <a:pt x="20605" y="39583"/>
                  </a:lnTo>
                  <a:lnTo>
                    <a:pt x="30994" y="20741"/>
                  </a:lnTo>
                  <a:lnTo>
                    <a:pt x="46530" y="7687"/>
                  </a:lnTo>
                  <a:lnTo>
                    <a:pt x="55587" y="2568"/>
                  </a:lnTo>
                  <a:lnTo>
                    <a:pt x="75008" y="0"/>
                  </a:lnTo>
                  <a:lnTo>
                    <a:pt x="94168" y="3928"/>
                  </a:lnTo>
                  <a:lnTo>
                    <a:pt x="125532" y="25514"/>
                  </a:lnTo>
                  <a:lnTo>
                    <a:pt x="140020" y="41004"/>
                  </a:lnTo>
                  <a:lnTo>
                    <a:pt x="169838" y="96862"/>
                  </a:lnTo>
                  <a:lnTo>
                    <a:pt x="178984" y="139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326798" y="3821972"/>
            <a:ext cx="715938" cy="41987"/>
          </a:xfrm>
          <a:custGeom>
            <a:avLst/>
            <a:gdLst/>
            <a:ahLst/>
            <a:cxnLst/>
            <a:rect l="0" t="0" r="0" b="0"/>
            <a:pathLst>
              <a:path w="715938" h="41987">
                <a:moveTo>
                  <a:pt x="715937" y="10401"/>
                </a:moveTo>
                <a:lnTo>
                  <a:pt x="688381" y="3165"/>
                </a:lnTo>
                <a:lnTo>
                  <a:pt x="632159" y="522"/>
                </a:lnTo>
                <a:lnTo>
                  <a:pt x="575646" y="0"/>
                </a:lnTo>
                <a:lnTo>
                  <a:pt x="519423" y="7133"/>
                </a:lnTo>
                <a:lnTo>
                  <a:pt x="466376" y="6636"/>
                </a:lnTo>
                <a:lnTo>
                  <a:pt x="441245" y="4048"/>
                </a:lnTo>
                <a:lnTo>
                  <a:pt x="393041" y="7998"/>
                </a:lnTo>
                <a:lnTo>
                  <a:pt x="338335" y="10859"/>
                </a:lnTo>
                <a:lnTo>
                  <a:pt x="277271" y="21713"/>
                </a:lnTo>
                <a:lnTo>
                  <a:pt x="219025" y="28570"/>
                </a:lnTo>
                <a:lnTo>
                  <a:pt x="157313" y="30602"/>
                </a:lnTo>
                <a:lnTo>
                  <a:pt x="100813" y="34324"/>
                </a:lnTo>
                <a:lnTo>
                  <a:pt x="51317" y="39716"/>
                </a:lnTo>
                <a:lnTo>
                  <a:pt x="0" y="419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2193984" y="4085057"/>
            <a:ext cx="1564690" cy="526426"/>
            <a:chOff x="2193984" y="4085057"/>
            <a:chExt cx="1564690" cy="526426"/>
          </a:xfrm>
        </p:grpSpPr>
        <p:sp>
          <p:nvSpPr>
            <p:cNvPr id="123" name="Freeform 122"/>
            <p:cNvSpPr/>
            <p:nvPr/>
          </p:nvSpPr>
          <p:spPr>
            <a:xfrm>
              <a:off x="2193984" y="4085057"/>
              <a:ext cx="378315" cy="385650"/>
            </a:xfrm>
            <a:custGeom>
              <a:avLst/>
              <a:gdLst/>
              <a:ahLst/>
              <a:cxnLst/>
              <a:rect l="0" t="0" r="0" b="0"/>
              <a:pathLst>
                <a:path w="378315" h="385650">
                  <a:moveTo>
                    <a:pt x="206513" y="10528"/>
                  </a:moveTo>
                  <a:lnTo>
                    <a:pt x="189745" y="4939"/>
                  </a:lnTo>
                  <a:lnTo>
                    <a:pt x="156961" y="7052"/>
                  </a:lnTo>
                  <a:lnTo>
                    <a:pt x="106301" y="19417"/>
                  </a:lnTo>
                  <a:lnTo>
                    <a:pt x="71338" y="43176"/>
                  </a:lnTo>
                  <a:lnTo>
                    <a:pt x="41902" y="75989"/>
                  </a:lnTo>
                  <a:lnTo>
                    <a:pt x="14726" y="125841"/>
                  </a:lnTo>
                  <a:lnTo>
                    <a:pt x="0" y="187681"/>
                  </a:lnTo>
                  <a:lnTo>
                    <a:pt x="2334" y="250892"/>
                  </a:lnTo>
                  <a:lnTo>
                    <a:pt x="15229" y="308958"/>
                  </a:lnTo>
                  <a:lnTo>
                    <a:pt x="26352" y="328777"/>
                  </a:lnTo>
                  <a:lnTo>
                    <a:pt x="42213" y="342265"/>
                  </a:lnTo>
                  <a:lnTo>
                    <a:pt x="104712" y="376376"/>
                  </a:lnTo>
                  <a:lnTo>
                    <a:pt x="144374" y="385649"/>
                  </a:lnTo>
                  <a:lnTo>
                    <a:pt x="185762" y="385278"/>
                  </a:lnTo>
                  <a:lnTo>
                    <a:pt x="236079" y="374671"/>
                  </a:lnTo>
                  <a:lnTo>
                    <a:pt x="292027" y="345320"/>
                  </a:lnTo>
                  <a:lnTo>
                    <a:pt x="317118" y="328225"/>
                  </a:lnTo>
                  <a:lnTo>
                    <a:pt x="346558" y="291912"/>
                  </a:lnTo>
                  <a:lnTo>
                    <a:pt x="376355" y="232864"/>
                  </a:lnTo>
                  <a:lnTo>
                    <a:pt x="378314" y="208000"/>
                  </a:lnTo>
                  <a:lnTo>
                    <a:pt x="375630" y="153910"/>
                  </a:lnTo>
                  <a:lnTo>
                    <a:pt x="363986" y="112153"/>
                  </a:lnTo>
                  <a:lnTo>
                    <a:pt x="339091" y="65697"/>
                  </a:lnTo>
                  <a:lnTo>
                    <a:pt x="308524" y="32777"/>
                  </a:lnTo>
                  <a:lnTo>
                    <a:pt x="279242" y="14001"/>
                  </a:lnTo>
                  <a:lnTo>
                    <a:pt x="251459" y="4148"/>
                  </a:lnTo>
                  <a:lnTo>
                    <a:pt x="227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14482" y="4291714"/>
              <a:ext cx="143985" cy="164828"/>
            </a:xfrm>
            <a:custGeom>
              <a:avLst/>
              <a:gdLst/>
              <a:ahLst/>
              <a:cxnLst/>
              <a:rect l="0" t="0" r="0" b="0"/>
              <a:pathLst>
                <a:path w="143985" h="164828">
                  <a:moveTo>
                    <a:pt x="133455" y="24970"/>
                  </a:moveTo>
                  <a:lnTo>
                    <a:pt x="115475" y="9328"/>
                  </a:lnTo>
                  <a:lnTo>
                    <a:pt x="98558" y="1250"/>
                  </a:lnTo>
                  <a:lnTo>
                    <a:pt x="76221" y="0"/>
                  </a:lnTo>
                  <a:lnTo>
                    <a:pt x="51866" y="4513"/>
                  </a:lnTo>
                  <a:lnTo>
                    <a:pt x="29343" y="14318"/>
                  </a:lnTo>
                  <a:lnTo>
                    <a:pt x="13874" y="29594"/>
                  </a:lnTo>
                  <a:lnTo>
                    <a:pt x="8111" y="38581"/>
                  </a:lnTo>
                  <a:lnTo>
                    <a:pt x="0" y="79175"/>
                  </a:lnTo>
                  <a:lnTo>
                    <a:pt x="4342" y="105213"/>
                  </a:lnTo>
                  <a:lnTo>
                    <a:pt x="19940" y="136483"/>
                  </a:lnTo>
                  <a:lnTo>
                    <a:pt x="33871" y="151740"/>
                  </a:lnTo>
                  <a:lnTo>
                    <a:pt x="51761" y="162421"/>
                  </a:lnTo>
                  <a:lnTo>
                    <a:pt x="71410" y="164827"/>
                  </a:lnTo>
                  <a:lnTo>
                    <a:pt x="112621" y="156841"/>
                  </a:lnTo>
                  <a:lnTo>
                    <a:pt x="143984" y="14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850450" y="4095585"/>
              <a:ext cx="34359" cy="284271"/>
            </a:xfrm>
            <a:custGeom>
              <a:avLst/>
              <a:gdLst/>
              <a:ahLst/>
              <a:cxnLst/>
              <a:rect l="0" t="0" r="0" b="0"/>
              <a:pathLst>
                <a:path w="34359" h="284271">
                  <a:moveTo>
                    <a:pt x="13301" y="0"/>
                  </a:moveTo>
                  <a:lnTo>
                    <a:pt x="2122" y="11179"/>
                  </a:lnTo>
                  <a:lnTo>
                    <a:pt x="0" y="19151"/>
                  </a:lnTo>
                  <a:lnTo>
                    <a:pt x="2176" y="78807"/>
                  </a:lnTo>
                  <a:lnTo>
                    <a:pt x="14147" y="139276"/>
                  </a:lnTo>
                  <a:lnTo>
                    <a:pt x="21917" y="199087"/>
                  </a:lnTo>
                  <a:lnTo>
                    <a:pt x="31911" y="258581"/>
                  </a:lnTo>
                  <a:lnTo>
                    <a:pt x="3435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00580" y="422192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3664" y="6586"/>
                  </a:lnTo>
                  <a:lnTo>
                    <a:pt x="74799" y="1301"/>
                  </a:lnTo>
                  <a:lnTo>
                    <a:pt x="35031" y="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965033" y="4240040"/>
              <a:ext cx="172460" cy="145589"/>
            </a:xfrm>
            <a:custGeom>
              <a:avLst/>
              <a:gdLst/>
              <a:ahLst/>
              <a:cxnLst/>
              <a:rect l="0" t="0" r="0" b="0"/>
              <a:pathLst>
                <a:path w="172460" h="145589">
                  <a:moveTo>
                    <a:pt x="109288" y="24001"/>
                  </a:moveTo>
                  <a:lnTo>
                    <a:pt x="91307" y="8360"/>
                  </a:lnTo>
                  <a:lnTo>
                    <a:pt x="74390" y="282"/>
                  </a:lnTo>
                  <a:lnTo>
                    <a:pt x="66136" y="0"/>
                  </a:lnTo>
                  <a:lnTo>
                    <a:pt x="50725" y="5925"/>
                  </a:lnTo>
                  <a:lnTo>
                    <a:pt x="28895" y="22414"/>
                  </a:lnTo>
                  <a:lnTo>
                    <a:pt x="13198" y="47707"/>
                  </a:lnTo>
                  <a:lnTo>
                    <a:pt x="1138" y="77429"/>
                  </a:lnTo>
                  <a:lnTo>
                    <a:pt x="0" y="98050"/>
                  </a:lnTo>
                  <a:lnTo>
                    <a:pt x="4564" y="117743"/>
                  </a:lnTo>
                  <a:lnTo>
                    <a:pt x="14391" y="134294"/>
                  </a:lnTo>
                  <a:lnTo>
                    <a:pt x="22626" y="139644"/>
                  </a:lnTo>
                  <a:lnTo>
                    <a:pt x="44255" y="145588"/>
                  </a:lnTo>
                  <a:lnTo>
                    <a:pt x="66347" y="141991"/>
                  </a:lnTo>
                  <a:lnTo>
                    <a:pt x="77151" y="137756"/>
                  </a:lnTo>
                  <a:lnTo>
                    <a:pt x="92275" y="123692"/>
                  </a:lnTo>
                  <a:lnTo>
                    <a:pt x="97946" y="115028"/>
                  </a:lnTo>
                  <a:lnTo>
                    <a:pt x="108217" y="75690"/>
                  </a:lnTo>
                  <a:lnTo>
                    <a:pt x="110914" y="76008"/>
                  </a:lnTo>
                  <a:lnTo>
                    <a:pt x="154216" y="120314"/>
                  </a:lnTo>
                  <a:lnTo>
                    <a:pt x="172459" y="129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105906" y="4241882"/>
              <a:ext cx="220482" cy="369601"/>
            </a:xfrm>
            <a:custGeom>
              <a:avLst/>
              <a:gdLst/>
              <a:ahLst/>
              <a:cxnLst/>
              <a:rect l="0" t="0" r="0" b="0"/>
              <a:pathLst>
                <a:path w="220482" h="369601">
                  <a:moveTo>
                    <a:pt x="168456" y="64273"/>
                  </a:moveTo>
                  <a:lnTo>
                    <a:pt x="174046" y="47506"/>
                  </a:lnTo>
                  <a:lnTo>
                    <a:pt x="170550" y="29915"/>
                  </a:lnTo>
                  <a:lnTo>
                    <a:pt x="166343" y="20310"/>
                  </a:lnTo>
                  <a:lnTo>
                    <a:pt x="152309" y="6520"/>
                  </a:lnTo>
                  <a:lnTo>
                    <a:pt x="143654" y="1204"/>
                  </a:lnTo>
                  <a:lnTo>
                    <a:pt x="134374" y="0"/>
                  </a:lnTo>
                  <a:lnTo>
                    <a:pt x="114704" y="4902"/>
                  </a:lnTo>
                  <a:lnTo>
                    <a:pt x="83900" y="20815"/>
                  </a:lnTo>
                  <a:lnTo>
                    <a:pt x="76990" y="29452"/>
                  </a:lnTo>
                  <a:lnTo>
                    <a:pt x="69313" y="51527"/>
                  </a:lnTo>
                  <a:lnTo>
                    <a:pt x="64991" y="90262"/>
                  </a:lnTo>
                  <a:lnTo>
                    <a:pt x="70219" y="111309"/>
                  </a:lnTo>
                  <a:lnTo>
                    <a:pt x="74889" y="120197"/>
                  </a:lnTo>
                  <a:lnTo>
                    <a:pt x="82682" y="126122"/>
                  </a:lnTo>
                  <a:lnTo>
                    <a:pt x="103818" y="132706"/>
                  </a:lnTo>
                  <a:lnTo>
                    <a:pt x="113666" y="132122"/>
                  </a:lnTo>
                  <a:lnTo>
                    <a:pt x="130847" y="125234"/>
                  </a:lnTo>
                  <a:lnTo>
                    <a:pt x="153673" y="108202"/>
                  </a:lnTo>
                  <a:lnTo>
                    <a:pt x="169665" y="82748"/>
                  </a:lnTo>
                  <a:lnTo>
                    <a:pt x="173942" y="81269"/>
                  </a:lnTo>
                  <a:lnTo>
                    <a:pt x="177962" y="84962"/>
                  </a:lnTo>
                  <a:lnTo>
                    <a:pt x="199952" y="138865"/>
                  </a:lnTo>
                  <a:lnTo>
                    <a:pt x="216408" y="200308"/>
                  </a:lnTo>
                  <a:lnTo>
                    <a:pt x="220172" y="262416"/>
                  </a:lnTo>
                  <a:lnTo>
                    <a:pt x="220481" y="277087"/>
                  </a:lnTo>
                  <a:lnTo>
                    <a:pt x="217177" y="289207"/>
                  </a:lnTo>
                  <a:lnTo>
                    <a:pt x="204148" y="308913"/>
                  </a:lnTo>
                  <a:lnTo>
                    <a:pt x="171493" y="333161"/>
                  </a:lnTo>
                  <a:lnTo>
                    <a:pt x="126592" y="349574"/>
                  </a:lnTo>
                  <a:lnTo>
                    <a:pt x="76243" y="356257"/>
                  </a:lnTo>
                  <a:lnTo>
                    <a:pt x="18490" y="367034"/>
                  </a:lnTo>
                  <a:lnTo>
                    <a:pt x="0" y="369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346054" y="4306155"/>
              <a:ext cx="166374" cy="147679"/>
            </a:xfrm>
            <a:custGeom>
              <a:avLst/>
              <a:gdLst/>
              <a:ahLst/>
              <a:cxnLst/>
              <a:rect l="0" t="0" r="0" b="0"/>
              <a:pathLst>
                <a:path w="166374" h="147679">
                  <a:moveTo>
                    <a:pt x="117821" y="10529"/>
                  </a:moveTo>
                  <a:lnTo>
                    <a:pt x="75130" y="13648"/>
                  </a:lnTo>
                  <a:lnTo>
                    <a:pt x="55563" y="20104"/>
                  </a:lnTo>
                  <a:lnTo>
                    <a:pt x="39068" y="30772"/>
                  </a:lnTo>
                  <a:lnTo>
                    <a:pt x="16628" y="55521"/>
                  </a:lnTo>
                  <a:lnTo>
                    <a:pt x="751" y="85081"/>
                  </a:lnTo>
                  <a:lnTo>
                    <a:pt x="0" y="95325"/>
                  </a:lnTo>
                  <a:lnTo>
                    <a:pt x="5405" y="116066"/>
                  </a:lnTo>
                  <a:lnTo>
                    <a:pt x="21845" y="133863"/>
                  </a:lnTo>
                  <a:lnTo>
                    <a:pt x="32780" y="141885"/>
                  </a:lnTo>
                  <a:lnTo>
                    <a:pt x="57408" y="147678"/>
                  </a:lnTo>
                  <a:lnTo>
                    <a:pt x="105758" y="141865"/>
                  </a:lnTo>
                  <a:lnTo>
                    <a:pt x="132834" y="127172"/>
                  </a:lnTo>
                  <a:lnTo>
                    <a:pt x="155675" y="102411"/>
                  </a:lnTo>
                  <a:lnTo>
                    <a:pt x="163891" y="79831"/>
                  </a:lnTo>
                  <a:lnTo>
                    <a:pt x="166373" y="55368"/>
                  </a:lnTo>
                  <a:lnTo>
                    <a:pt x="163576" y="32797"/>
                  </a:lnTo>
                  <a:lnTo>
                    <a:pt x="155314" y="17306"/>
                  </a:lnTo>
                  <a:lnTo>
                    <a:pt x="138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05989" y="4282226"/>
              <a:ext cx="252685" cy="181857"/>
            </a:xfrm>
            <a:custGeom>
              <a:avLst/>
              <a:gdLst/>
              <a:ahLst/>
              <a:cxnLst/>
              <a:rect l="0" t="0" r="0" b="0"/>
              <a:pathLst>
                <a:path w="252685" h="181857">
                  <a:moveTo>
                    <a:pt x="0" y="66043"/>
                  </a:moveTo>
                  <a:lnTo>
                    <a:pt x="29309" y="100941"/>
                  </a:lnTo>
                  <a:lnTo>
                    <a:pt x="55644" y="161090"/>
                  </a:lnTo>
                  <a:lnTo>
                    <a:pt x="56984" y="164503"/>
                  </a:lnTo>
                  <a:lnTo>
                    <a:pt x="43816" y="101480"/>
                  </a:lnTo>
                  <a:lnTo>
                    <a:pt x="48208" y="61595"/>
                  </a:lnTo>
                  <a:lnTo>
                    <a:pt x="56911" y="40280"/>
                  </a:lnTo>
                  <a:lnTo>
                    <a:pt x="62507" y="31320"/>
                  </a:lnTo>
                  <a:lnTo>
                    <a:pt x="78084" y="18245"/>
                  </a:lnTo>
                  <a:lnTo>
                    <a:pt x="122269" y="320"/>
                  </a:lnTo>
                  <a:lnTo>
                    <a:pt x="132985" y="0"/>
                  </a:lnTo>
                  <a:lnTo>
                    <a:pt x="151131" y="5885"/>
                  </a:lnTo>
                  <a:lnTo>
                    <a:pt x="174501" y="22352"/>
                  </a:lnTo>
                  <a:lnTo>
                    <a:pt x="202189" y="57283"/>
                  </a:lnTo>
                  <a:lnTo>
                    <a:pt x="227690" y="118841"/>
                  </a:lnTo>
                  <a:lnTo>
                    <a:pt x="252684" y="181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2274155" y="4495797"/>
            <a:ext cx="589597" cy="31457"/>
          </a:xfrm>
          <a:custGeom>
            <a:avLst/>
            <a:gdLst/>
            <a:ahLst/>
            <a:cxnLst/>
            <a:rect l="0" t="0" r="0" b="0"/>
            <a:pathLst>
              <a:path w="589597" h="31457">
                <a:moveTo>
                  <a:pt x="0" y="10400"/>
                </a:moveTo>
                <a:lnTo>
                  <a:pt x="60384" y="10400"/>
                </a:lnTo>
                <a:lnTo>
                  <a:pt x="114988" y="7280"/>
                </a:lnTo>
                <a:lnTo>
                  <a:pt x="174450" y="2066"/>
                </a:lnTo>
                <a:lnTo>
                  <a:pt x="234573" y="522"/>
                </a:lnTo>
                <a:lnTo>
                  <a:pt x="296810" y="0"/>
                </a:lnTo>
                <a:lnTo>
                  <a:pt x="359967" y="8221"/>
                </a:lnTo>
                <a:lnTo>
                  <a:pt x="414515" y="9969"/>
                </a:lnTo>
                <a:lnTo>
                  <a:pt x="471521" y="18720"/>
                </a:lnTo>
                <a:lnTo>
                  <a:pt x="520815" y="27162"/>
                </a:lnTo>
                <a:lnTo>
                  <a:pt x="574276" y="30608"/>
                </a:lnTo>
                <a:lnTo>
                  <a:pt x="589596" y="31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2344334" y="4978490"/>
            <a:ext cx="1466983" cy="548972"/>
            <a:chOff x="2344334" y="4978490"/>
            <a:chExt cx="1466983" cy="548972"/>
          </a:xfrm>
        </p:grpSpPr>
        <p:sp>
          <p:nvSpPr>
            <p:cNvPr id="133" name="Freeform 132"/>
            <p:cNvSpPr/>
            <p:nvPr/>
          </p:nvSpPr>
          <p:spPr>
            <a:xfrm>
              <a:off x="2344334" y="4978490"/>
              <a:ext cx="274894" cy="367832"/>
            </a:xfrm>
            <a:custGeom>
              <a:avLst/>
              <a:gdLst/>
              <a:ahLst/>
              <a:cxnLst/>
              <a:rect l="0" t="0" r="0" b="0"/>
              <a:pathLst>
                <a:path w="274894" h="367832">
                  <a:moveTo>
                    <a:pt x="77220" y="348929"/>
                  </a:moveTo>
                  <a:lnTo>
                    <a:pt x="59262" y="295055"/>
                  </a:lnTo>
                  <a:lnTo>
                    <a:pt x="48673" y="250810"/>
                  </a:lnTo>
                  <a:lnTo>
                    <a:pt x="40646" y="191768"/>
                  </a:lnTo>
                  <a:lnTo>
                    <a:pt x="27795" y="132185"/>
                  </a:lnTo>
                  <a:lnTo>
                    <a:pt x="13991" y="75355"/>
                  </a:lnTo>
                  <a:lnTo>
                    <a:pt x="0" y="24659"/>
                  </a:lnTo>
                  <a:lnTo>
                    <a:pt x="1173" y="15766"/>
                  </a:lnTo>
                  <a:lnTo>
                    <a:pt x="5465" y="8667"/>
                  </a:lnTo>
                  <a:lnTo>
                    <a:pt x="11836" y="2765"/>
                  </a:lnTo>
                  <a:lnTo>
                    <a:pt x="19593" y="0"/>
                  </a:lnTo>
                  <a:lnTo>
                    <a:pt x="37570" y="47"/>
                  </a:lnTo>
                  <a:lnTo>
                    <a:pt x="98493" y="16017"/>
                  </a:lnTo>
                  <a:lnTo>
                    <a:pt x="161467" y="42216"/>
                  </a:lnTo>
                  <a:lnTo>
                    <a:pt x="201226" y="62523"/>
                  </a:lnTo>
                  <a:lnTo>
                    <a:pt x="245288" y="118039"/>
                  </a:lnTo>
                  <a:lnTo>
                    <a:pt x="269267" y="170042"/>
                  </a:lnTo>
                  <a:lnTo>
                    <a:pt x="274893" y="212738"/>
                  </a:lnTo>
                  <a:lnTo>
                    <a:pt x="270970" y="256843"/>
                  </a:lnTo>
                  <a:lnTo>
                    <a:pt x="256810" y="293959"/>
                  </a:lnTo>
                  <a:lnTo>
                    <a:pt x="237796" y="321593"/>
                  </a:lnTo>
                  <a:lnTo>
                    <a:pt x="211756" y="339010"/>
                  </a:lnTo>
                  <a:lnTo>
                    <a:pt x="150715" y="362713"/>
                  </a:lnTo>
                  <a:lnTo>
                    <a:pt x="113684" y="367831"/>
                  </a:lnTo>
                  <a:lnTo>
                    <a:pt x="56163" y="359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35016" y="5163653"/>
              <a:ext cx="144508" cy="205881"/>
            </a:xfrm>
            <a:custGeom>
              <a:avLst/>
              <a:gdLst/>
              <a:ahLst/>
              <a:cxnLst/>
              <a:rect l="0" t="0" r="0" b="0"/>
              <a:pathLst>
                <a:path w="144508" h="205881">
                  <a:moveTo>
                    <a:pt x="18165" y="100595"/>
                  </a:moveTo>
                  <a:lnTo>
                    <a:pt x="76782" y="100595"/>
                  </a:lnTo>
                  <a:lnTo>
                    <a:pt x="97249" y="94356"/>
                  </a:lnTo>
                  <a:lnTo>
                    <a:pt x="105983" y="89417"/>
                  </a:lnTo>
                  <a:lnTo>
                    <a:pt x="118806" y="74571"/>
                  </a:lnTo>
                  <a:lnTo>
                    <a:pt x="123864" y="65698"/>
                  </a:lnTo>
                  <a:lnTo>
                    <a:pt x="126364" y="46481"/>
                  </a:lnTo>
                  <a:lnTo>
                    <a:pt x="122405" y="27411"/>
                  </a:lnTo>
                  <a:lnTo>
                    <a:pt x="112847" y="11137"/>
                  </a:lnTo>
                  <a:lnTo>
                    <a:pt x="104683" y="5862"/>
                  </a:lnTo>
                  <a:lnTo>
                    <a:pt x="83134" y="0"/>
                  </a:lnTo>
                  <a:lnTo>
                    <a:pt x="61078" y="3633"/>
                  </a:lnTo>
                  <a:lnTo>
                    <a:pt x="40747" y="14218"/>
                  </a:lnTo>
                  <a:lnTo>
                    <a:pt x="23912" y="30620"/>
                  </a:lnTo>
                  <a:lnTo>
                    <a:pt x="6870" y="59585"/>
                  </a:lnTo>
                  <a:lnTo>
                    <a:pt x="0" y="95983"/>
                  </a:lnTo>
                  <a:lnTo>
                    <a:pt x="3554" y="130814"/>
                  </a:lnTo>
                  <a:lnTo>
                    <a:pt x="12061" y="149511"/>
                  </a:lnTo>
                  <a:lnTo>
                    <a:pt x="36587" y="180578"/>
                  </a:lnTo>
                  <a:lnTo>
                    <a:pt x="56378" y="188786"/>
                  </a:lnTo>
                  <a:lnTo>
                    <a:pt x="117304" y="195657"/>
                  </a:lnTo>
                  <a:lnTo>
                    <a:pt x="144507" y="205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59795" y="5184960"/>
              <a:ext cx="98713" cy="169697"/>
            </a:xfrm>
            <a:custGeom>
              <a:avLst/>
              <a:gdLst/>
              <a:ahLst/>
              <a:cxnLst/>
              <a:rect l="0" t="0" r="0" b="0"/>
              <a:pathLst>
                <a:path w="98713" h="169697">
                  <a:moveTo>
                    <a:pt x="98712" y="5589"/>
                  </a:moveTo>
                  <a:lnTo>
                    <a:pt x="81945" y="0"/>
                  </a:lnTo>
                  <a:lnTo>
                    <a:pt x="64354" y="375"/>
                  </a:lnTo>
                  <a:lnTo>
                    <a:pt x="46007" y="5611"/>
                  </a:lnTo>
                  <a:lnTo>
                    <a:pt x="30054" y="15738"/>
                  </a:lnTo>
                  <a:lnTo>
                    <a:pt x="18285" y="31156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8764" y="132009"/>
                  </a:lnTo>
                  <a:lnTo>
                    <a:pt x="21301" y="149903"/>
                  </a:lnTo>
                  <a:lnTo>
                    <a:pt x="29557" y="157950"/>
                  </a:lnTo>
                  <a:lnTo>
                    <a:pt x="51209" y="166892"/>
                  </a:lnTo>
                  <a:lnTo>
                    <a:pt x="72920" y="169696"/>
                  </a:lnTo>
                  <a:lnTo>
                    <a:pt x="98712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013912" y="5193476"/>
              <a:ext cx="165695" cy="145279"/>
            </a:xfrm>
            <a:custGeom>
              <a:avLst/>
              <a:gdLst/>
              <a:ahLst/>
              <a:cxnLst/>
              <a:rect l="0" t="0" r="0" b="0"/>
              <a:pathLst>
                <a:path w="165695" h="145279">
                  <a:moveTo>
                    <a:pt x="113051" y="18130"/>
                  </a:moveTo>
                  <a:lnTo>
                    <a:pt x="101873" y="6951"/>
                  </a:lnTo>
                  <a:lnTo>
                    <a:pt x="83907" y="1463"/>
                  </a:lnTo>
                  <a:lnTo>
                    <a:pt x="72565" y="0"/>
                  </a:lnTo>
                  <a:lnTo>
                    <a:pt x="53723" y="4613"/>
                  </a:lnTo>
                  <a:lnTo>
                    <a:pt x="22563" y="26639"/>
                  </a:lnTo>
                  <a:lnTo>
                    <a:pt x="6561" y="52236"/>
                  </a:lnTo>
                  <a:lnTo>
                    <a:pt x="0" y="87637"/>
                  </a:lnTo>
                  <a:lnTo>
                    <a:pt x="4705" y="111023"/>
                  </a:lnTo>
                  <a:lnTo>
                    <a:pt x="9235" y="122172"/>
                  </a:lnTo>
                  <a:lnTo>
                    <a:pt x="23627" y="137681"/>
                  </a:lnTo>
                  <a:lnTo>
                    <a:pt x="32378" y="143454"/>
                  </a:lnTo>
                  <a:lnTo>
                    <a:pt x="41722" y="144963"/>
                  </a:lnTo>
                  <a:lnTo>
                    <a:pt x="61462" y="140401"/>
                  </a:lnTo>
                  <a:lnTo>
                    <a:pt x="78814" y="127455"/>
                  </a:lnTo>
                  <a:lnTo>
                    <a:pt x="93156" y="110002"/>
                  </a:lnTo>
                  <a:lnTo>
                    <a:pt x="103429" y="90548"/>
                  </a:lnTo>
                  <a:lnTo>
                    <a:pt x="111150" y="50415"/>
                  </a:lnTo>
                  <a:lnTo>
                    <a:pt x="112206" y="58605"/>
                  </a:lnTo>
                  <a:lnTo>
                    <a:pt x="115224" y="99651"/>
                  </a:lnTo>
                  <a:lnTo>
                    <a:pt x="129813" y="125083"/>
                  </a:lnTo>
                  <a:lnTo>
                    <a:pt x="142338" y="140144"/>
                  </a:lnTo>
                  <a:lnTo>
                    <a:pt x="147783" y="143926"/>
                  </a:lnTo>
                  <a:lnTo>
                    <a:pt x="152584" y="145278"/>
                  </a:lnTo>
                  <a:lnTo>
                    <a:pt x="165694" y="14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148020" y="5185712"/>
              <a:ext cx="208287" cy="341750"/>
            </a:xfrm>
            <a:custGeom>
              <a:avLst/>
              <a:gdLst/>
              <a:ahLst/>
              <a:cxnLst/>
              <a:rect l="0" t="0" r="0" b="0"/>
              <a:pathLst>
                <a:path w="208287" h="341750">
                  <a:moveTo>
                    <a:pt x="189513" y="57479"/>
                  </a:moveTo>
                  <a:lnTo>
                    <a:pt x="160205" y="13517"/>
                  </a:lnTo>
                  <a:lnTo>
                    <a:pt x="151257" y="7114"/>
                  </a:lnTo>
                  <a:lnTo>
                    <a:pt x="128837" y="0"/>
                  </a:lnTo>
                  <a:lnTo>
                    <a:pt x="118646" y="442"/>
                  </a:lnTo>
                  <a:lnTo>
                    <a:pt x="101085" y="7173"/>
                  </a:lnTo>
                  <a:lnTo>
                    <a:pt x="78044" y="24116"/>
                  </a:lnTo>
                  <a:lnTo>
                    <a:pt x="56400" y="49544"/>
                  </a:lnTo>
                  <a:lnTo>
                    <a:pt x="52808" y="59208"/>
                  </a:lnTo>
                  <a:lnTo>
                    <a:pt x="51936" y="79305"/>
                  </a:lnTo>
                  <a:lnTo>
                    <a:pt x="63612" y="110350"/>
                  </a:lnTo>
                  <a:lnTo>
                    <a:pt x="78575" y="125041"/>
                  </a:lnTo>
                  <a:lnTo>
                    <a:pt x="87478" y="130596"/>
                  </a:lnTo>
                  <a:lnTo>
                    <a:pt x="96923" y="131961"/>
                  </a:lnTo>
                  <a:lnTo>
                    <a:pt x="116777" y="127237"/>
                  </a:lnTo>
                  <a:lnTo>
                    <a:pt x="142095" y="111423"/>
                  </a:lnTo>
                  <a:lnTo>
                    <a:pt x="164415" y="91920"/>
                  </a:lnTo>
                  <a:lnTo>
                    <a:pt x="180257" y="65734"/>
                  </a:lnTo>
                  <a:lnTo>
                    <a:pt x="184513" y="62983"/>
                  </a:lnTo>
                  <a:lnTo>
                    <a:pt x="188519" y="64658"/>
                  </a:lnTo>
                  <a:lnTo>
                    <a:pt x="192360" y="69284"/>
                  </a:lnTo>
                  <a:lnTo>
                    <a:pt x="197766" y="103741"/>
                  </a:lnTo>
                  <a:lnTo>
                    <a:pt x="200762" y="159381"/>
                  </a:lnTo>
                  <a:lnTo>
                    <a:pt x="208286" y="215432"/>
                  </a:lnTo>
                  <a:lnTo>
                    <a:pt x="206774" y="254409"/>
                  </a:lnTo>
                  <a:lnTo>
                    <a:pt x="204530" y="265975"/>
                  </a:lnTo>
                  <a:lnTo>
                    <a:pt x="192678" y="285065"/>
                  </a:lnTo>
                  <a:lnTo>
                    <a:pt x="184604" y="293431"/>
                  </a:lnTo>
                  <a:lnTo>
                    <a:pt x="160035" y="302727"/>
                  </a:lnTo>
                  <a:lnTo>
                    <a:pt x="107781" y="314284"/>
                  </a:lnTo>
                  <a:lnTo>
                    <a:pt x="55259" y="327832"/>
                  </a:lnTo>
                  <a:lnTo>
                    <a:pt x="0" y="341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76484" y="5216545"/>
              <a:ext cx="179273" cy="177774"/>
            </a:xfrm>
            <a:custGeom>
              <a:avLst/>
              <a:gdLst/>
              <a:ahLst/>
              <a:cxnLst/>
              <a:rect l="0" t="0" r="0" b="0"/>
              <a:pathLst>
                <a:path w="179273" h="177774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62688"/>
                  </a:lnTo>
                  <a:lnTo>
                    <a:pt x="11152" y="120603"/>
                  </a:lnTo>
                  <a:lnTo>
                    <a:pt x="17632" y="142105"/>
                  </a:lnTo>
                  <a:lnTo>
                    <a:pt x="23338" y="150412"/>
                  </a:lnTo>
                  <a:lnTo>
                    <a:pt x="39036" y="162761"/>
                  </a:lnTo>
                  <a:lnTo>
                    <a:pt x="67605" y="176291"/>
                  </a:lnTo>
                  <a:lnTo>
                    <a:pt x="87956" y="177773"/>
                  </a:lnTo>
                  <a:lnTo>
                    <a:pt x="108699" y="173363"/>
                  </a:lnTo>
                  <a:lnTo>
                    <a:pt x="138938" y="157725"/>
                  </a:lnTo>
                  <a:lnTo>
                    <a:pt x="155534" y="144955"/>
                  </a:lnTo>
                  <a:lnTo>
                    <a:pt x="167590" y="125242"/>
                  </a:lnTo>
                  <a:lnTo>
                    <a:pt x="175678" y="100882"/>
                  </a:lnTo>
                  <a:lnTo>
                    <a:pt x="179272" y="74458"/>
                  </a:lnTo>
                  <a:lnTo>
                    <a:pt x="174631" y="50236"/>
                  </a:lnTo>
                  <a:lnTo>
                    <a:pt x="15056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90217" y="5212042"/>
              <a:ext cx="221100" cy="184047"/>
            </a:xfrm>
            <a:custGeom>
              <a:avLst/>
              <a:gdLst/>
              <a:ahLst/>
              <a:cxnLst/>
              <a:rect l="0" t="0" r="0" b="0"/>
              <a:pathLst>
                <a:path w="221100" h="184047">
                  <a:moveTo>
                    <a:pt x="0" y="52206"/>
                  </a:moveTo>
                  <a:lnTo>
                    <a:pt x="29309" y="87104"/>
                  </a:lnTo>
                  <a:lnTo>
                    <a:pt x="55644" y="147254"/>
                  </a:lnTo>
                  <a:lnTo>
                    <a:pt x="66530" y="178635"/>
                  </a:lnTo>
                  <a:lnTo>
                    <a:pt x="66580" y="183285"/>
                  </a:lnTo>
                  <a:lnTo>
                    <a:pt x="64274" y="184046"/>
                  </a:lnTo>
                  <a:lnTo>
                    <a:pt x="60397" y="182214"/>
                  </a:lnTo>
                  <a:lnTo>
                    <a:pt x="52969" y="167699"/>
                  </a:lnTo>
                  <a:lnTo>
                    <a:pt x="36308" y="106930"/>
                  </a:lnTo>
                  <a:lnTo>
                    <a:pt x="35638" y="51924"/>
                  </a:lnTo>
                  <a:lnTo>
                    <a:pt x="41576" y="26345"/>
                  </a:lnTo>
                  <a:lnTo>
                    <a:pt x="52013" y="7177"/>
                  </a:lnTo>
                  <a:lnTo>
                    <a:pt x="59242" y="2300"/>
                  </a:lnTo>
                  <a:lnTo>
                    <a:pt x="76633" y="0"/>
                  </a:lnTo>
                  <a:lnTo>
                    <a:pt x="106155" y="5282"/>
                  </a:lnTo>
                  <a:lnTo>
                    <a:pt x="131539" y="19846"/>
                  </a:lnTo>
                  <a:lnTo>
                    <a:pt x="168216" y="55686"/>
                  </a:lnTo>
                  <a:lnTo>
                    <a:pt x="186323" y="84823"/>
                  </a:lnTo>
                  <a:lnTo>
                    <a:pt x="210290" y="147054"/>
                  </a:lnTo>
                  <a:lnTo>
                    <a:pt x="221099" y="178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2379440" y="5453933"/>
            <a:ext cx="579068" cy="41943"/>
          </a:xfrm>
          <a:custGeom>
            <a:avLst/>
            <a:gdLst/>
            <a:ahLst/>
            <a:cxnLst/>
            <a:rect l="0" t="0" r="0" b="0"/>
            <a:pathLst>
              <a:path w="579068" h="41943">
                <a:moveTo>
                  <a:pt x="0" y="20885"/>
                </a:moveTo>
                <a:lnTo>
                  <a:pt x="11178" y="9707"/>
                </a:lnTo>
                <a:lnTo>
                  <a:pt x="29145" y="4219"/>
                </a:lnTo>
                <a:lnTo>
                  <a:pt x="84396" y="696"/>
                </a:lnTo>
                <a:lnTo>
                  <a:pt x="143229" y="0"/>
                </a:lnTo>
                <a:lnTo>
                  <a:pt x="199911" y="2981"/>
                </a:lnTo>
                <a:lnTo>
                  <a:pt x="248356" y="8172"/>
                </a:lnTo>
                <a:lnTo>
                  <a:pt x="307164" y="12829"/>
                </a:lnTo>
                <a:lnTo>
                  <a:pt x="349427" y="18475"/>
                </a:lnTo>
                <a:lnTo>
                  <a:pt x="395507" y="24883"/>
                </a:lnTo>
                <a:lnTo>
                  <a:pt x="450720" y="29479"/>
                </a:lnTo>
                <a:lnTo>
                  <a:pt x="512467" y="38267"/>
                </a:lnTo>
                <a:lnTo>
                  <a:pt x="564179" y="41216"/>
                </a:lnTo>
                <a:lnTo>
                  <a:pt x="579067" y="419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31709" y="284607"/>
            <a:ext cx="4264043" cy="820886"/>
            <a:chOff x="631709" y="284607"/>
            <a:chExt cx="4264043" cy="820886"/>
          </a:xfrm>
        </p:grpSpPr>
        <p:sp>
          <p:nvSpPr>
            <p:cNvPr id="2" name="Freeform 1"/>
            <p:cNvSpPr/>
            <p:nvPr/>
          </p:nvSpPr>
          <p:spPr>
            <a:xfrm>
              <a:off x="800165" y="305326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2196" y="57264"/>
                  </a:lnTo>
                  <a:lnTo>
                    <a:pt x="434" y="118156"/>
                  </a:lnTo>
                  <a:lnTo>
                    <a:pt x="5718" y="177859"/>
                  </a:lnTo>
                  <a:lnTo>
                    <a:pt x="2343" y="238943"/>
                  </a:lnTo>
                  <a:lnTo>
                    <a:pt x="463" y="301096"/>
                  </a:lnTo>
                  <a:lnTo>
                    <a:pt x="5681" y="363502"/>
                  </a:lnTo>
                  <a:lnTo>
                    <a:pt x="2336" y="42292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284607"/>
              <a:ext cx="410613" cy="494502"/>
            </a:xfrm>
            <a:custGeom>
              <a:avLst/>
              <a:gdLst/>
              <a:ahLst/>
              <a:cxnLst/>
              <a:rect l="0" t="0" r="0" b="0"/>
              <a:pathLst>
                <a:path w="410613" h="494502">
                  <a:moveTo>
                    <a:pt x="0" y="94418"/>
                  </a:moveTo>
                  <a:lnTo>
                    <a:pt x="5590" y="77651"/>
                  </a:lnTo>
                  <a:lnTo>
                    <a:pt x="20812" y="63180"/>
                  </a:lnTo>
                  <a:lnTo>
                    <a:pt x="84207" y="29083"/>
                  </a:lnTo>
                  <a:lnTo>
                    <a:pt x="131927" y="8333"/>
                  </a:lnTo>
                  <a:lnTo>
                    <a:pt x="193649" y="1375"/>
                  </a:lnTo>
                  <a:lnTo>
                    <a:pt x="252115" y="0"/>
                  </a:lnTo>
                  <a:lnTo>
                    <a:pt x="279337" y="2152"/>
                  </a:lnTo>
                  <a:lnTo>
                    <a:pt x="336263" y="23401"/>
                  </a:lnTo>
                  <a:lnTo>
                    <a:pt x="368305" y="40101"/>
                  </a:lnTo>
                  <a:lnTo>
                    <a:pt x="383230" y="56239"/>
                  </a:lnTo>
                  <a:lnTo>
                    <a:pt x="388848" y="65456"/>
                  </a:lnTo>
                  <a:lnTo>
                    <a:pt x="396754" y="106374"/>
                  </a:lnTo>
                  <a:lnTo>
                    <a:pt x="391020" y="155792"/>
                  </a:lnTo>
                  <a:lnTo>
                    <a:pt x="375248" y="215584"/>
                  </a:lnTo>
                  <a:lnTo>
                    <a:pt x="359319" y="245223"/>
                  </a:lnTo>
                  <a:lnTo>
                    <a:pt x="343362" y="258149"/>
                  </a:lnTo>
                  <a:lnTo>
                    <a:pt x="304521" y="275979"/>
                  </a:lnTo>
                  <a:lnTo>
                    <a:pt x="244245" y="286004"/>
                  </a:lnTo>
                  <a:lnTo>
                    <a:pt x="233020" y="288822"/>
                  </a:lnTo>
                  <a:lnTo>
                    <a:pt x="227877" y="294211"/>
                  </a:lnTo>
                  <a:lnTo>
                    <a:pt x="226787" y="301313"/>
                  </a:lnTo>
                  <a:lnTo>
                    <a:pt x="241850" y="343517"/>
                  </a:lnTo>
                  <a:lnTo>
                    <a:pt x="284517" y="400894"/>
                  </a:lnTo>
                  <a:lnTo>
                    <a:pt x="302931" y="426081"/>
                  </a:lnTo>
                  <a:lnTo>
                    <a:pt x="339688" y="455553"/>
                  </a:lnTo>
                  <a:lnTo>
                    <a:pt x="384557" y="480786"/>
                  </a:lnTo>
                  <a:lnTo>
                    <a:pt x="410612" y="494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8985" y="551752"/>
              <a:ext cx="183749" cy="237886"/>
            </a:xfrm>
            <a:custGeom>
              <a:avLst/>
              <a:gdLst/>
              <a:ahLst/>
              <a:cxnLst/>
              <a:rect l="0" t="0" r="0" b="0"/>
              <a:pathLst>
                <a:path w="183749" h="237886">
                  <a:moveTo>
                    <a:pt x="3336" y="90486"/>
                  </a:moveTo>
                  <a:lnTo>
                    <a:pt x="60600" y="90486"/>
                  </a:lnTo>
                  <a:lnTo>
                    <a:pt x="121492" y="90486"/>
                  </a:lnTo>
                  <a:lnTo>
                    <a:pt x="158838" y="84897"/>
                  </a:lnTo>
                  <a:lnTo>
                    <a:pt x="167835" y="79741"/>
                  </a:lnTo>
                  <a:lnTo>
                    <a:pt x="180952" y="64653"/>
                  </a:lnTo>
                  <a:lnTo>
                    <a:pt x="183748" y="55717"/>
                  </a:lnTo>
                  <a:lnTo>
                    <a:pt x="183735" y="36428"/>
                  </a:lnTo>
                  <a:lnTo>
                    <a:pt x="178584" y="27541"/>
                  </a:lnTo>
                  <a:lnTo>
                    <a:pt x="160382" y="11428"/>
                  </a:lnTo>
                  <a:lnTo>
                    <a:pt x="136695" y="2706"/>
                  </a:lnTo>
                  <a:lnTo>
                    <a:pt x="111740" y="0"/>
                  </a:lnTo>
                  <a:lnTo>
                    <a:pt x="88950" y="2697"/>
                  </a:lnTo>
                  <a:lnTo>
                    <a:pt x="70242" y="10914"/>
                  </a:lnTo>
                  <a:lnTo>
                    <a:pt x="17592" y="55663"/>
                  </a:lnTo>
                  <a:lnTo>
                    <a:pt x="1971" y="87707"/>
                  </a:lnTo>
                  <a:lnTo>
                    <a:pt x="0" y="110308"/>
                  </a:lnTo>
                  <a:lnTo>
                    <a:pt x="4193" y="130881"/>
                  </a:lnTo>
                  <a:lnTo>
                    <a:pt x="19707" y="155617"/>
                  </a:lnTo>
                  <a:lnTo>
                    <a:pt x="49030" y="184936"/>
                  </a:lnTo>
                  <a:lnTo>
                    <a:pt x="99734" y="219127"/>
                  </a:lnTo>
                  <a:lnTo>
                    <a:pt x="161263" y="237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618187"/>
              <a:ext cx="260570" cy="392549"/>
            </a:xfrm>
            <a:custGeom>
              <a:avLst/>
              <a:gdLst/>
              <a:ahLst/>
              <a:cxnLst/>
              <a:rect l="0" t="0" r="0" b="0"/>
              <a:pathLst>
                <a:path w="260570" h="392549">
                  <a:moveTo>
                    <a:pt x="147399" y="108279"/>
                  </a:moveTo>
                  <a:lnTo>
                    <a:pt x="185772" y="78970"/>
                  </a:lnTo>
                  <a:lnTo>
                    <a:pt x="193699" y="59378"/>
                  </a:lnTo>
                  <a:lnTo>
                    <a:pt x="195813" y="47602"/>
                  </a:lnTo>
                  <a:lnTo>
                    <a:pt x="191923" y="28279"/>
                  </a:lnTo>
                  <a:lnTo>
                    <a:pt x="187610" y="19851"/>
                  </a:lnTo>
                  <a:lnTo>
                    <a:pt x="170340" y="7366"/>
                  </a:lnTo>
                  <a:lnTo>
                    <a:pt x="159183" y="2399"/>
                  </a:lnTo>
                  <a:lnTo>
                    <a:pt x="137428" y="0"/>
                  </a:lnTo>
                  <a:lnTo>
                    <a:pt x="116061" y="4003"/>
                  </a:lnTo>
                  <a:lnTo>
                    <a:pt x="94866" y="13581"/>
                  </a:lnTo>
                  <a:lnTo>
                    <a:pt x="79987" y="31876"/>
                  </a:lnTo>
                  <a:lnTo>
                    <a:pt x="60903" y="76159"/>
                  </a:lnTo>
                  <a:lnTo>
                    <a:pt x="59433" y="97513"/>
                  </a:lnTo>
                  <a:lnTo>
                    <a:pt x="68022" y="139817"/>
                  </a:lnTo>
                  <a:lnTo>
                    <a:pt x="80535" y="157781"/>
                  </a:lnTo>
                  <a:lnTo>
                    <a:pt x="88785" y="165847"/>
                  </a:lnTo>
                  <a:lnTo>
                    <a:pt x="97794" y="170054"/>
                  </a:lnTo>
                  <a:lnTo>
                    <a:pt x="117163" y="171609"/>
                  </a:lnTo>
                  <a:lnTo>
                    <a:pt x="134351" y="165282"/>
                  </a:lnTo>
                  <a:lnTo>
                    <a:pt x="149788" y="153501"/>
                  </a:lnTo>
                  <a:lnTo>
                    <a:pt x="170464" y="127137"/>
                  </a:lnTo>
                  <a:lnTo>
                    <a:pt x="180267" y="107302"/>
                  </a:lnTo>
                  <a:lnTo>
                    <a:pt x="184518" y="104118"/>
                  </a:lnTo>
                  <a:lnTo>
                    <a:pt x="188523" y="105505"/>
                  </a:lnTo>
                  <a:lnTo>
                    <a:pt x="192362" y="109939"/>
                  </a:lnTo>
                  <a:lnTo>
                    <a:pt x="213602" y="163451"/>
                  </a:lnTo>
                  <a:lnTo>
                    <a:pt x="239245" y="217573"/>
                  </a:lnTo>
                  <a:lnTo>
                    <a:pt x="254291" y="264925"/>
                  </a:lnTo>
                  <a:lnTo>
                    <a:pt x="260569" y="315999"/>
                  </a:lnTo>
                  <a:lnTo>
                    <a:pt x="255798" y="341369"/>
                  </a:lnTo>
                  <a:lnTo>
                    <a:pt x="251251" y="351410"/>
                  </a:lnTo>
                  <a:lnTo>
                    <a:pt x="236839" y="365686"/>
                  </a:lnTo>
                  <a:lnTo>
                    <a:pt x="228082" y="371130"/>
                  </a:lnTo>
                  <a:lnTo>
                    <a:pt x="164766" y="379869"/>
                  </a:lnTo>
                  <a:lnTo>
                    <a:pt x="113420" y="382552"/>
                  </a:lnTo>
                  <a:lnTo>
                    <a:pt x="53556" y="390227"/>
                  </a:lnTo>
                  <a:lnTo>
                    <a:pt x="0" y="392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6916" y="621181"/>
              <a:ext cx="176059" cy="215754"/>
            </a:xfrm>
            <a:custGeom>
              <a:avLst/>
              <a:gdLst/>
              <a:ahLst/>
              <a:cxnLst/>
              <a:rect l="0" t="0" r="0" b="0"/>
              <a:pathLst>
                <a:path w="176059" h="215754">
                  <a:moveTo>
                    <a:pt x="18130" y="10528"/>
                  </a:moveTo>
                  <a:lnTo>
                    <a:pt x="6952" y="27296"/>
                  </a:lnTo>
                  <a:lnTo>
                    <a:pt x="0" y="60080"/>
                  </a:lnTo>
                  <a:lnTo>
                    <a:pt x="8912" y="118526"/>
                  </a:lnTo>
                  <a:lnTo>
                    <a:pt x="21899" y="172501"/>
                  </a:lnTo>
                  <a:lnTo>
                    <a:pt x="37834" y="203060"/>
                  </a:lnTo>
                  <a:lnTo>
                    <a:pt x="46474" y="209072"/>
                  </a:lnTo>
                  <a:lnTo>
                    <a:pt x="68552" y="215753"/>
                  </a:lnTo>
                  <a:lnTo>
                    <a:pt x="78651" y="215195"/>
                  </a:lnTo>
                  <a:lnTo>
                    <a:pt x="96111" y="208336"/>
                  </a:lnTo>
                  <a:lnTo>
                    <a:pt x="119095" y="191321"/>
                  </a:lnTo>
                  <a:lnTo>
                    <a:pt x="135133" y="165872"/>
                  </a:lnTo>
                  <a:lnTo>
                    <a:pt x="154695" y="112353"/>
                  </a:lnTo>
                  <a:lnTo>
                    <a:pt x="171338" y="52403"/>
                  </a:lnTo>
                  <a:lnTo>
                    <a:pt x="176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7730" y="41061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6331"/>
                  </a:lnTo>
                  <a:lnTo>
                    <a:pt x="15684" y="216624"/>
                  </a:lnTo>
                  <a:lnTo>
                    <a:pt x="19465" y="268126"/>
                  </a:lnTo>
                  <a:lnTo>
                    <a:pt x="20743" y="331600"/>
                  </a:lnTo>
                  <a:lnTo>
                    <a:pt x="20995" y="382959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3735" y="641425"/>
              <a:ext cx="176680" cy="200308"/>
            </a:xfrm>
            <a:custGeom>
              <a:avLst/>
              <a:gdLst/>
              <a:ahLst/>
              <a:cxnLst/>
              <a:rect l="0" t="0" r="0" b="0"/>
              <a:pathLst>
                <a:path w="176680" h="200308">
                  <a:moveTo>
                    <a:pt x="113508" y="74512"/>
                  </a:moveTo>
                  <a:lnTo>
                    <a:pt x="110388" y="31821"/>
                  </a:lnTo>
                  <a:lnTo>
                    <a:pt x="107919" y="21485"/>
                  </a:lnTo>
                  <a:lnTo>
                    <a:pt x="102763" y="13424"/>
                  </a:lnTo>
                  <a:lnTo>
                    <a:pt x="87676" y="1349"/>
                  </a:lnTo>
                  <a:lnTo>
                    <a:pt x="78739" y="0"/>
                  </a:lnTo>
                  <a:lnTo>
                    <a:pt x="59451" y="4741"/>
                  </a:lnTo>
                  <a:lnTo>
                    <a:pt x="42299" y="17767"/>
                  </a:lnTo>
                  <a:lnTo>
                    <a:pt x="28047" y="36424"/>
                  </a:lnTo>
                  <a:lnTo>
                    <a:pt x="5476" y="94482"/>
                  </a:lnTo>
                  <a:lnTo>
                    <a:pt x="0" y="132422"/>
                  </a:lnTo>
                  <a:lnTo>
                    <a:pt x="3967" y="173299"/>
                  </a:lnTo>
                  <a:lnTo>
                    <a:pt x="10065" y="183654"/>
                  </a:lnTo>
                  <a:lnTo>
                    <a:pt x="29319" y="198279"/>
                  </a:lnTo>
                  <a:lnTo>
                    <a:pt x="38665" y="200307"/>
                  </a:lnTo>
                  <a:lnTo>
                    <a:pt x="47235" y="199320"/>
                  </a:lnTo>
                  <a:lnTo>
                    <a:pt x="62996" y="191984"/>
                  </a:lnTo>
                  <a:lnTo>
                    <a:pt x="85024" y="173530"/>
                  </a:lnTo>
                  <a:lnTo>
                    <a:pt x="105198" y="146355"/>
                  </a:lnTo>
                  <a:lnTo>
                    <a:pt x="114884" y="126329"/>
                  </a:lnTo>
                  <a:lnTo>
                    <a:pt x="120275" y="123095"/>
                  </a:lnTo>
                  <a:lnTo>
                    <a:pt x="126208" y="124448"/>
                  </a:lnTo>
                  <a:lnTo>
                    <a:pt x="176679" y="169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53057" y="600124"/>
              <a:ext cx="126343" cy="213814"/>
            </a:xfrm>
            <a:custGeom>
              <a:avLst/>
              <a:gdLst/>
              <a:ahLst/>
              <a:cxnLst/>
              <a:rect l="0" t="0" r="0" b="0"/>
              <a:pathLst>
                <a:path w="126343" h="213814">
                  <a:moveTo>
                    <a:pt x="0" y="84228"/>
                  </a:moveTo>
                  <a:lnTo>
                    <a:pt x="5589" y="142845"/>
                  </a:lnTo>
                  <a:lnTo>
                    <a:pt x="19128" y="188613"/>
                  </a:lnTo>
                  <a:lnTo>
                    <a:pt x="33093" y="213813"/>
                  </a:lnTo>
                  <a:lnTo>
                    <a:pt x="33760" y="212732"/>
                  </a:lnTo>
                  <a:lnTo>
                    <a:pt x="17058" y="151232"/>
                  </a:lnTo>
                  <a:lnTo>
                    <a:pt x="12988" y="97637"/>
                  </a:lnTo>
                  <a:lnTo>
                    <a:pt x="20486" y="58305"/>
                  </a:lnTo>
                  <a:lnTo>
                    <a:pt x="30941" y="39171"/>
                  </a:lnTo>
                  <a:lnTo>
                    <a:pt x="46507" y="25988"/>
                  </a:lnTo>
                  <a:lnTo>
                    <a:pt x="90685" y="79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4766" y="421139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3120" y="52051"/>
                  </a:lnTo>
                  <a:lnTo>
                    <a:pt x="8333" y="108229"/>
                  </a:lnTo>
                  <a:lnTo>
                    <a:pt x="9878" y="163090"/>
                  </a:lnTo>
                  <a:lnTo>
                    <a:pt x="15989" y="223548"/>
                  </a:lnTo>
                  <a:lnTo>
                    <a:pt x="19556" y="277587"/>
                  </a:lnTo>
                  <a:lnTo>
                    <a:pt x="26202" y="338052"/>
                  </a:lnTo>
                  <a:lnTo>
                    <a:pt x="29990" y="389242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6839" y="349032"/>
              <a:ext cx="376527" cy="261621"/>
            </a:xfrm>
            <a:custGeom>
              <a:avLst/>
              <a:gdLst/>
              <a:ahLst/>
              <a:cxnLst/>
              <a:rect l="0" t="0" r="0" b="0"/>
              <a:pathLst>
                <a:path w="376527" h="261621">
                  <a:moveTo>
                    <a:pt x="0" y="82636"/>
                  </a:moveTo>
                  <a:lnTo>
                    <a:pt x="9575" y="58589"/>
                  </a:lnTo>
                  <a:lnTo>
                    <a:pt x="20243" y="44262"/>
                  </a:lnTo>
                  <a:lnTo>
                    <a:pt x="44992" y="28632"/>
                  </a:lnTo>
                  <a:lnTo>
                    <a:pt x="106588" y="9219"/>
                  </a:lnTo>
                  <a:lnTo>
                    <a:pt x="167284" y="543"/>
                  </a:lnTo>
                  <a:lnTo>
                    <a:pt x="227193" y="0"/>
                  </a:lnTo>
                  <a:lnTo>
                    <a:pt x="284087" y="13064"/>
                  </a:lnTo>
                  <a:lnTo>
                    <a:pt x="334796" y="37828"/>
                  </a:lnTo>
                  <a:lnTo>
                    <a:pt x="350790" y="54532"/>
                  </a:lnTo>
                  <a:lnTo>
                    <a:pt x="370588" y="93852"/>
                  </a:lnTo>
                  <a:lnTo>
                    <a:pt x="376526" y="136132"/>
                  </a:lnTo>
                  <a:lnTo>
                    <a:pt x="370127" y="186010"/>
                  </a:lnTo>
                  <a:lnTo>
                    <a:pt x="359752" y="217770"/>
                  </a:lnTo>
                  <a:lnTo>
                    <a:pt x="348623" y="234723"/>
                  </a:lnTo>
                  <a:lnTo>
                    <a:pt x="332758" y="246936"/>
                  </a:lnTo>
                  <a:lnTo>
                    <a:pt x="294798" y="261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40121" y="688580"/>
              <a:ext cx="157592" cy="171053"/>
            </a:xfrm>
            <a:custGeom>
              <a:avLst/>
              <a:gdLst/>
              <a:ahLst/>
              <a:cxnLst/>
              <a:rect l="0" t="0" r="0" b="0"/>
              <a:pathLst>
                <a:path w="157592" h="171053">
                  <a:moveTo>
                    <a:pt x="118386" y="48414"/>
                  </a:moveTo>
                  <a:lnTo>
                    <a:pt x="123975" y="31647"/>
                  </a:lnTo>
                  <a:lnTo>
                    <a:pt x="123282" y="24368"/>
                  </a:lnTo>
                  <a:lnTo>
                    <a:pt x="116273" y="10041"/>
                  </a:lnTo>
                  <a:lnTo>
                    <a:pt x="108788" y="5285"/>
                  </a:lnTo>
                  <a:lnTo>
                    <a:pt x="87994" y="0"/>
                  </a:lnTo>
                  <a:lnTo>
                    <a:pt x="63155" y="3890"/>
                  </a:lnTo>
                  <a:lnTo>
                    <a:pt x="29102" y="19234"/>
                  </a:lnTo>
                  <a:lnTo>
                    <a:pt x="20259" y="25451"/>
                  </a:lnTo>
                  <a:lnTo>
                    <a:pt x="7314" y="47957"/>
                  </a:lnTo>
                  <a:lnTo>
                    <a:pt x="0" y="75117"/>
                  </a:lnTo>
                  <a:lnTo>
                    <a:pt x="650" y="98887"/>
                  </a:lnTo>
                  <a:lnTo>
                    <a:pt x="13181" y="137589"/>
                  </a:lnTo>
                  <a:lnTo>
                    <a:pt x="28344" y="155508"/>
                  </a:lnTo>
                  <a:lnTo>
                    <a:pt x="37301" y="161924"/>
                  </a:lnTo>
                  <a:lnTo>
                    <a:pt x="59732" y="169053"/>
                  </a:lnTo>
                  <a:lnTo>
                    <a:pt x="84129" y="171052"/>
                  </a:lnTo>
                  <a:lnTo>
                    <a:pt x="106670" y="168040"/>
                  </a:lnTo>
                  <a:lnTo>
                    <a:pt x="125267" y="156564"/>
                  </a:lnTo>
                  <a:lnTo>
                    <a:pt x="140162" y="139765"/>
                  </a:lnTo>
                  <a:lnTo>
                    <a:pt x="150681" y="120600"/>
                  </a:lnTo>
                  <a:lnTo>
                    <a:pt x="157591" y="84491"/>
                  </a:lnTo>
                  <a:lnTo>
                    <a:pt x="154049" y="49745"/>
                  </a:lnTo>
                  <a:lnTo>
                    <a:pt x="139443" y="6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5906" y="410611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7236" y="27556"/>
                  </a:lnTo>
                  <a:lnTo>
                    <a:pt x="12998" y="90018"/>
                  </a:lnTo>
                  <a:lnTo>
                    <a:pt x="25055" y="152832"/>
                  </a:lnTo>
                  <a:lnTo>
                    <a:pt x="29651" y="204771"/>
                  </a:lnTo>
                  <a:lnTo>
                    <a:pt x="38439" y="263497"/>
                  </a:lnTo>
                  <a:lnTo>
                    <a:pt x="41025" y="316719"/>
                  </a:lnTo>
                  <a:lnTo>
                    <a:pt x="41899" y="377810"/>
                  </a:lnTo>
                  <a:lnTo>
                    <a:pt x="42072" y="434938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1191" y="726466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9593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2777" y="652766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157927" y="0"/>
                  </a:moveTo>
                  <a:lnTo>
                    <a:pt x="134208" y="53028"/>
                  </a:lnTo>
                  <a:lnTo>
                    <a:pt x="123083" y="101110"/>
                  </a:lnTo>
                  <a:lnTo>
                    <a:pt x="108844" y="162259"/>
                  </a:lnTo>
                  <a:lnTo>
                    <a:pt x="94766" y="212466"/>
                  </a:lnTo>
                  <a:lnTo>
                    <a:pt x="77210" y="272604"/>
                  </a:lnTo>
                  <a:lnTo>
                    <a:pt x="59661" y="326234"/>
                  </a:lnTo>
                  <a:lnTo>
                    <a:pt x="37218" y="38293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3875" y="687068"/>
              <a:ext cx="230577" cy="386839"/>
            </a:xfrm>
            <a:custGeom>
              <a:avLst/>
              <a:gdLst/>
              <a:ahLst/>
              <a:cxnLst/>
              <a:rect l="0" t="0" r="0" b="0"/>
              <a:pathLst>
                <a:path w="230577" h="386839">
                  <a:moveTo>
                    <a:pt x="200042" y="60455"/>
                  </a:moveTo>
                  <a:lnTo>
                    <a:pt x="190466" y="36408"/>
                  </a:lnTo>
                  <a:lnTo>
                    <a:pt x="179798" y="22081"/>
                  </a:lnTo>
                  <a:lnTo>
                    <a:pt x="155049" y="6451"/>
                  </a:lnTo>
                  <a:lnTo>
                    <a:pt x="119900" y="0"/>
                  </a:lnTo>
                  <a:lnTo>
                    <a:pt x="99693" y="4730"/>
                  </a:lnTo>
                  <a:lnTo>
                    <a:pt x="67656" y="26831"/>
                  </a:lnTo>
                  <a:lnTo>
                    <a:pt x="51502" y="52442"/>
                  </a:lnTo>
                  <a:lnTo>
                    <a:pt x="44896" y="87846"/>
                  </a:lnTo>
                  <a:lnTo>
                    <a:pt x="48528" y="127972"/>
                  </a:lnTo>
                  <a:lnTo>
                    <a:pt x="60172" y="149344"/>
                  </a:lnTo>
                  <a:lnTo>
                    <a:pt x="68191" y="158319"/>
                  </a:lnTo>
                  <a:lnTo>
                    <a:pt x="89579" y="168291"/>
                  </a:lnTo>
                  <a:lnTo>
                    <a:pt x="101833" y="170950"/>
                  </a:lnTo>
                  <a:lnTo>
                    <a:pt x="112343" y="170383"/>
                  </a:lnTo>
                  <a:lnTo>
                    <a:pt x="130259" y="163514"/>
                  </a:lnTo>
                  <a:lnTo>
                    <a:pt x="153499" y="140904"/>
                  </a:lnTo>
                  <a:lnTo>
                    <a:pt x="169614" y="111978"/>
                  </a:lnTo>
                  <a:lnTo>
                    <a:pt x="173907" y="108841"/>
                  </a:lnTo>
                  <a:lnTo>
                    <a:pt x="177939" y="110260"/>
                  </a:lnTo>
                  <a:lnTo>
                    <a:pt x="181797" y="114715"/>
                  </a:lnTo>
                  <a:lnTo>
                    <a:pt x="196394" y="163893"/>
                  </a:lnTo>
                  <a:lnTo>
                    <a:pt x="208190" y="212896"/>
                  </a:lnTo>
                  <a:lnTo>
                    <a:pt x="223643" y="263290"/>
                  </a:lnTo>
                  <a:lnTo>
                    <a:pt x="230050" y="322833"/>
                  </a:lnTo>
                  <a:lnTo>
                    <a:pt x="230576" y="337149"/>
                  </a:lnTo>
                  <a:lnTo>
                    <a:pt x="227417" y="349033"/>
                  </a:lnTo>
                  <a:lnTo>
                    <a:pt x="214548" y="368476"/>
                  </a:lnTo>
                  <a:lnTo>
                    <a:pt x="187771" y="378677"/>
                  </a:lnTo>
                  <a:lnTo>
                    <a:pt x="124569" y="385226"/>
                  </a:lnTo>
                  <a:lnTo>
                    <a:pt x="75644" y="386361"/>
                  </a:lnTo>
                  <a:lnTo>
                    <a:pt x="13197" y="386775"/>
                  </a:lnTo>
                  <a:lnTo>
                    <a:pt x="0" y="386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1020" y="666059"/>
              <a:ext cx="175381" cy="225964"/>
            </a:xfrm>
            <a:custGeom>
              <a:avLst/>
              <a:gdLst/>
              <a:ahLst/>
              <a:cxnLst/>
              <a:rect l="0" t="0" r="0" b="0"/>
              <a:pathLst>
                <a:path w="175381" h="225964">
                  <a:moveTo>
                    <a:pt x="134524" y="39350"/>
                  </a:moveTo>
                  <a:lnTo>
                    <a:pt x="123345" y="22582"/>
                  </a:lnTo>
                  <a:lnTo>
                    <a:pt x="108499" y="11231"/>
                  </a:lnTo>
                  <a:lnTo>
                    <a:pt x="89032" y="3456"/>
                  </a:lnTo>
                  <a:lnTo>
                    <a:pt x="64782" y="0"/>
                  </a:lnTo>
                  <a:lnTo>
                    <a:pt x="44646" y="4704"/>
                  </a:lnTo>
                  <a:lnTo>
                    <a:pt x="36001" y="9233"/>
                  </a:lnTo>
                  <a:lnTo>
                    <a:pt x="23275" y="23625"/>
                  </a:lnTo>
                  <a:lnTo>
                    <a:pt x="5574" y="61460"/>
                  </a:lnTo>
                  <a:lnTo>
                    <a:pt x="0" y="103483"/>
                  </a:lnTo>
                  <a:lnTo>
                    <a:pt x="6522" y="153274"/>
                  </a:lnTo>
                  <a:lnTo>
                    <a:pt x="16919" y="185019"/>
                  </a:lnTo>
                  <a:lnTo>
                    <a:pt x="28052" y="201968"/>
                  </a:lnTo>
                  <a:lnTo>
                    <a:pt x="43919" y="214180"/>
                  </a:lnTo>
                  <a:lnTo>
                    <a:pt x="63839" y="222337"/>
                  </a:lnTo>
                  <a:lnTo>
                    <a:pt x="88290" y="225963"/>
                  </a:lnTo>
                  <a:lnTo>
                    <a:pt x="108516" y="221335"/>
                  </a:lnTo>
                  <a:lnTo>
                    <a:pt x="140565" y="199300"/>
                  </a:lnTo>
                  <a:lnTo>
                    <a:pt x="162310" y="173700"/>
                  </a:lnTo>
                  <a:lnTo>
                    <a:pt x="170270" y="150924"/>
                  </a:lnTo>
                  <a:lnTo>
                    <a:pt x="175380" y="92585"/>
                  </a:lnTo>
                  <a:lnTo>
                    <a:pt x="169839" y="65349"/>
                  </a:lnTo>
                  <a:lnTo>
                    <a:pt x="145052" y="1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11357" y="660928"/>
              <a:ext cx="242157" cy="255052"/>
            </a:xfrm>
            <a:custGeom>
              <a:avLst/>
              <a:gdLst/>
              <a:ahLst/>
              <a:cxnLst/>
              <a:rect l="0" t="0" r="0" b="0"/>
              <a:pathLst>
                <a:path w="242157" h="255052">
                  <a:moveTo>
                    <a:pt x="0" y="65538"/>
                  </a:moveTo>
                  <a:lnTo>
                    <a:pt x="19128" y="120583"/>
                  </a:lnTo>
                  <a:lnTo>
                    <a:pt x="40000" y="175110"/>
                  </a:lnTo>
                  <a:lnTo>
                    <a:pt x="44684" y="198465"/>
                  </a:lnTo>
                  <a:lnTo>
                    <a:pt x="42657" y="199779"/>
                  </a:lnTo>
                  <a:lnTo>
                    <a:pt x="38967" y="197146"/>
                  </a:lnTo>
                  <a:lnTo>
                    <a:pt x="28184" y="171083"/>
                  </a:lnTo>
                  <a:lnTo>
                    <a:pt x="22465" y="120355"/>
                  </a:lnTo>
                  <a:lnTo>
                    <a:pt x="24455" y="68394"/>
                  </a:lnTo>
                  <a:lnTo>
                    <a:pt x="35712" y="34799"/>
                  </a:lnTo>
                  <a:lnTo>
                    <a:pt x="41356" y="23988"/>
                  </a:lnTo>
                  <a:lnTo>
                    <a:pt x="60104" y="8857"/>
                  </a:lnTo>
                  <a:lnTo>
                    <a:pt x="71655" y="3184"/>
                  </a:lnTo>
                  <a:lnTo>
                    <a:pt x="96967" y="0"/>
                  </a:lnTo>
                  <a:lnTo>
                    <a:pt x="122645" y="3655"/>
                  </a:lnTo>
                  <a:lnTo>
                    <a:pt x="156832" y="20036"/>
                  </a:lnTo>
                  <a:lnTo>
                    <a:pt x="196706" y="56420"/>
                  </a:lnTo>
                  <a:lnTo>
                    <a:pt x="216991" y="87013"/>
                  </a:lnTo>
                  <a:lnTo>
                    <a:pt x="236936" y="140462"/>
                  </a:lnTo>
                  <a:lnTo>
                    <a:pt x="241125" y="192815"/>
                  </a:lnTo>
                  <a:lnTo>
                    <a:pt x="242156" y="255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5409" y="1021269"/>
              <a:ext cx="3358592" cy="84224"/>
            </a:xfrm>
            <a:custGeom>
              <a:avLst/>
              <a:gdLst/>
              <a:ahLst/>
              <a:cxnLst/>
              <a:rect l="0" t="0" r="0" b="0"/>
              <a:pathLst>
                <a:path w="3358592" h="84224">
                  <a:moveTo>
                    <a:pt x="3358591" y="21052"/>
                  </a:moveTo>
                  <a:lnTo>
                    <a:pt x="3309328" y="28287"/>
                  </a:lnTo>
                  <a:lnTo>
                    <a:pt x="3258076" y="30605"/>
                  </a:lnTo>
                  <a:lnTo>
                    <a:pt x="3198957" y="31291"/>
                  </a:lnTo>
                  <a:lnTo>
                    <a:pt x="3135817" y="31495"/>
                  </a:lnTo>
                  <a:lnTo>
                    <a:pt x="3089564" y="31542"/>
                  </a:lnTo>
                  <a:lnTo>
                    <a:pt x="3041712" y="31563"/>
                  </a:lnTo>
                  <a:lnTo>
                    <a:pt x="2993148" y="31573"/>
                  </a:lnTo>
                  <a:lnTo>
                    <a:pt x="2944267" y="31577"/>
                  </a:lnTo>
                  <a:lnTo>
                    <a:pt x="2887478" y="25990"/>
                  </a:lnTo>
                  <a:lnTo>
                    <a:pt x="2826367" y="22027"/>
                  </a:lnTo>
                  <a:lnTo>
                    <a:pt x="2769236" y="21244"/>
                  </a:lnTo>
                  <a:lnTo>
                    <a:pt x="2707301" y="15501"/>
                  </a:lnTo>
                  <a:lnTo>
                    <a:pt x="2647147" y="11507"/>
                  </a:lnTo>
                  <a:lnTo>
                    <a:pt x="2587086" y="10718"/>
                  </a:lnTo>
                  <a:lnTo>
                    <a:pt x="2524832" y="10562"/>
                  </a:lnTo>
                  <a:lnTo>
                    <a:pt x="2476071" y="10535"/>
                  </a:lnTo>
                  <a:lnTo>
                    <a:pt x="2414429" y="10526"/>
                  </a:lnTo>
                  <a:lnTo>
                    <a:pt x="2365501" y="10524"/>
                  </a:lnTo>
                  <a:lnTo>
                    <a:pt x="2303334" y="7404"/>
                  </a:lnTo>
                  <a:lnTo>
                    <a:pt x="2252385" y="2190"/>
                  </a:lnTo>
                  <a:lnTo>
                    <a:pt x="2200245" y="645"/>
                  </a:lnTo>
                  <a:lnTo>
                    <a:pt x="2150870" y="188"/>
                  </a:lnTo>
                  <a:lnTo>
                    <a:pt x="2103486" y="52"/>
                  </a:lnTo>
                  <a:lnTo>
                    <a:pt x="2052401" y="12"/>
                  </a:lnTo>
                  <a:lnTo>
                    <a:pt x="2003340" y="0"/>
                  </a:lnTo>
                  <a:lnTo>
                    <a:pt x="1956047" y="3116"/>
                  </a:lnTo>
                  <a:lnTo>
                    <a:pt x="1893254" y="9060"/>
                  </a:lnTo>
                  <a:lnTo>
                    <a:pt x="1844401" y="10090"/>
                  </a:lnTo>
                  <a:lnTo>
                    <a:pt x="1782727" y="10438"/>
                  </a:lnTo>
                  <a:lnTo>
                    <a:pt x="1733793" y="11668"/>
                  </a:lnTo>
                  <a:lnTo>
                    <a:pt x="1686799" y="17751"/>
                  </a:lnTo>
                  <a:lnTo>
                    <a:pt x="1631801" y="20074"/>
                  </a:lnTo>
                  <a:lnTo>
                    <a:pt x="1583659" y="20762"/>
                  </a:lnTo>
                  <a:lnTo>
                    <a:pt x="1534040" y="20966"/>
                  </a:lnTo>
                  <a:lnTo>
                    <a:pt x="1471640" y="21035"/>
                  </a:lnTo>
                  <a:lnTo>
                    <a:pt x="1408925" y="21048"/>
                  </a:lnTo>
                  <a:lnTo>
                    <a:pt x="1360085" y="21051"/>
                  </a:lnTo>
                  <a:lnTo>
                    <a:pt x="1298415" y="28287"/>
                  </a:lnTo>
                  <a:lnTo>
                    <a:pt x="1248312" y="30605"/>
                  </a:lnTo>
                  <a:lnTo>
                    <a:pt x="1197592" y="31291"/>
                  </a:lnTo>
                  <a:lnTo>
                    <a:pt x="1134820" y="34643"/>
                  </a:lnTo>
                  <a:lnTo>
                    <a:pt x="1083766" y="39897"/>
                  </a:lnTo>
                  <a:lnTo>
                    <a:pt x="1034714" y="41453"/>
                  </a:lnTo>
                  <a:lnTo>
                    <a:pt x="987425" y="41915"/>
                  </a:lnTo>
                  <a:lnTo>
                    <a:pt x="924633" y="42070"/>
                  </a:lnTo>
                  <a:lnTo>
                    <a:pt x="875779" y="42097"/>
                  </a:lnTo>
                  <a:lnTo>
                    <a:pt x="815275" y="49342"/>
                  </a:lnTo>
                  <a:lnTo>
                    <a:pt x="755144" y="51986"/>
                  </a:lnTo>
                  <a:lnTo>
                    <a:pt x="692876" y="52509"/>
                  </a:lnTo>
                  <a:lnTo>
                    <a:pt x="634347" y="52612"/>
                  </a:lnTo>
                  <a:lnTo>
                    <a:pt x="584788" y="53800"/>
                  </a:lnTo>
                  <a:lnTo>
                    <a:pt x="534229" y="59871"/>
                  </a:lnTo>
                  <a:lnTo>
                    <a:pt x="471511" y="62515"/>
                  </a:lnTo>
                  <a:lnTo>
                    <a:pt x="408733" y="63037"/>
                  </a:lnTo>
                  <a:lnTo>
                    <a:pt x="351272" y="63140"/>
                  </a:lnTo>
                  <a:lnTo>
                    <a:pt x="291742" y="66280"/>
                  </a:lnTo>
                  <a:lnTo>
                    <a:pt x="229593" y="72230"/>
                  </a:lnTo>
                  <a:lnTo>
                    <a:pt x="172257" y="73405"/>
                  </a:lnTo>
                  <a:lnTo>
                    <a:pt x="112751" y="73637"/>
                  </a:lnTo>
                  <a:lnTo>
                    <a:pt x="59144" y="76797"/>
                  </a:lnTo>
                  <a:lnTo>
                    <a:pt x="0" y="84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0466" y="68435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174431" y="331613"/>
            <a:ext cx="3290481" cy="693563"/>
            <a:chOff x="5174431" y="331613"/>
            <a:chExt cx="3290481" cy="693563"/>
          </a:xfrm>
        </p:grpSpPr>
        <p:sp>
          <p:nvSpPr>
            <p:cNvPr id="22" name="Freeform 21"/>
            <p:cNvSpPr/>
            <p:nvPr/>
          </p:nvSpPr>
          <p:spPr>
            <a:xfrm>
              <a:off x="5174431" y="331613"/>
              <a:ext cx="310917" cy="637009"/>
            </a:xfrm>
            <a:custGeom>
              <a:avLst/>
              <a:gdLst/>
              <a:ahLst/>
              <a:cxnLst/>
              <a:rect l="0" t="0" r="0" b="0"/>
              <a:pathLst>
                <a:path w="310917" h="637009">
                  <a:moveTo>
                    <a:pt x="5590" y="626480"/>
                  </a:moveTo>
                  <a:lnTo>
                    <a:pt x="0" y="609712"/>
                  </a:lnTo>
                  <a:lnTo>
                    <a:pt x="376" y="592121"/>
                  </a:lnTo>
                  <a:lnTo>
                    <a:pt x="12138" y="532311"/>
                  </a:lnTo>
                  <a:lnTo>
                    <a:pt x="18452" y="473521"/>
                  </a:lnTo>
                  <a:lnTo>
                    <a:pt x="30617" y="410652"/>
                  </a:lnTo>
                  <a:lnTo>
                    <a:pt x="37379" y="368340"/>
                  </a:lnTo>
                  <a:lnTo>
                    <a:pt x="43115" y="323408"/>
                  </a:lnTo>
                  <a:lnTo>
                    <a:pt x="47513" y="260990"/>
                  </a:lnTo>
                  <a:lnTo>
                    <a:pt x="54536" y="210650"/>
                  </a:lnTo>
                  <a:lnTo>
                    <a:pt x="57137" y="159210"/>
                  </a:lnTo>
                  <a:lnTo>
                    <a:pt x="57908" y="108094"/>
                  </a:lnTo>
                  <a:lnTo>
                    <a:pt x="58168" y="48307"/>
                  </a:lnTo>
                  <a:lnTo>
                    <a:pt x="60543" y="22074"/>
                  </a:lnTo>
                  <a:lnTo>
                    <a:pt x="69398" y="2616"/>
                  </a:lnTo>
                  <a:lnTo>
                    <a:pt x="75035" y="0"/>
                  </a:lnTo>
                  <a:lnTo>
                    <a:pt x="81132" y="1766"/>
                  </a:lnTo>
                  <a:lnTo>
                    <a:pt x="87536" y="6453"/>
                  </a:lnTo>
                  <a:lnTo>
                    <a:pt x="107729" y="35406"/>
                  </a:lnTo>
                  <a:lnTo>
                    <a:pt x="135513" y="93177"/>
                  </a:lnTo>
                  <a:lnTo>
                    <a:pt x="164956" y="151792"/>
                  </a:lnTo>
                  <a:lnTo>
                    <a:pt x="184301" y="213554"/>
                  </a:lnTo>
                  <a:lnTo>
                    <a:pt x="203255" y="275442"/>
                  </a:lnTo>
                  <a:lnTo>
                    <a:pt x="228729" y="331208"/>
                  </a:lnTo>
                  <a:lnTo>
                    <a:pt x="247552" y="387382"/>
                  </a:lnTo>
                  <a:lnTo>
                    <a:pt x="265267" y="446511"/>
                  </a:lnTo>
                  <a:lnTo>
                    <a:pt x="282837" y="500008"/>
                  </a:lnTo>
                  <a:lnTo>
                    <a:pt x="296877" y="550632"/>
                  </a:lnTo>
                  <a:lnTo>
                    <a:pt x="307796" y="602572"/>
                  </a:lnTo>
                  <a:lnTo>
                    <a:pt x="310916" y="637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32663" y="78963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6" y="5589"/>
                  </a:lnTo>
                  <a:lnTo>
                    <a:pt x="26514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95875" y="410611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7236" y="147560"/>
                  </a:lnTo>
                  <a:lnTo>
                    <a:pt x="9065" y="194654"/>
                  </a:lnTo>
                  <a:lnTo>
                    <a:pt x="12998" y="242880"/>
                  </a:lnTo>
                  <a:lnTo>
                    <a:pt x="17476" y="288101"/>
                  </a:lnTo>
                  <a:lnTo>
                    <a:pt x="21166" y="343376"/>
                  </a:lnTo>
                  <a:lnTo>
                    <a:pt x="26175" y="386968"/>
                  </a:lnTo>
                  <a:lnTo>
                    <a:pt x="29181" y="433639"/>
                  </a:lnTo>
                  <a:lnTo>
                    <a:pt x="30874" y="496593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43274" y="410611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1410" y="226794"/>
                  </a:lnTo>
                  <a:lnTo>
                    <a:pt x="19555" y="289222"/>
                  </a:lnTo>
                  <a:lnTo>
                    <a:pt x="20760" y="344216"/>
                  </a:lnTo>
                  <a:lnTo>
                    <a:pt x="20969" y="389639"/>
                  </a:lnTo>
                  <a:lnTo>
                    <a:pt x="21031" y="451061"/>
                  </a:lnTo>
                  <a:lnTo>
                    <a:pt x="21050" y="506174"/>
                  </a:lnTo>
                  <a:lnTo>
                    <a:pt x="21056" y="561073"/>
                  </a:lnTo>
                  <a:lnTo>
                    <a:pt x="21057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56806" y="741385"/>
              <a:ext cx="245332" cy="266216"/>
            </a:xfrm>
            <a:custGeom>
              <a:avLst/>
              <a:gdLst/>
              <a:ahLst/>
              <a:cxnLst/>
              <a:rect l="0" t="0" r="0" b="0"/>
              <a:pathLst>
                <a:path w="245332" h="266216">
                  <a:moveTo>
                    <a:pt x="197121" y="27195"/>
                  </a:moveTo>
                  <a:lnTo>
                    <a:pt x="191532" y="10427"/>
                  </a:lnTo>
                  <a:lnTo>
                    <a:pt x="184036" y="5488"/>
                  </a:lnTo>
                  <a:lnTo>
                    <a:pt x="160110" y="0"/>
                  </a:lnTo>
                  <a:lnTo>
                    <a:pt x="112732" y="4882"/>
                  </a:lnTo>
                  <a:lnTo>
                    <a:pt x="62645" y="20231"/>
                  </a:lnTo>
                  <a:lnTo>
                    <a:pt x="24199" y="45447"/>
                  </a:lnTo>
                  <a:lnTo>
                    <a:pt x="6935" y="71597"/>
                  </a:lnTo>
                  <a:lnTo>
                    <a:pt x="0" y="107162"/>
                  </a:lnTo>
                  <a:lnTo>
                    <a:pt x="3706" y="115601"/>
                  </a:lnTo>
                  <a:lnTo>
                    <a:pt x="10856" y="121227"/>
                  </a:lnTo>
                  <a:lnTo>
                    <a:pt x="31279" y="127479"/>
                  </a:lnTo>
                  <a:lnTo>
                    <a:pt x="82518" y="131492"/>
                  </a:lnTo>
                  <a:lnTo>
                    <a:pt x="143288" y="137874"/>
                  </a:lnTo>
                  <a:lnTo>
                    <a:pt x="193637" y="151569"/>
                  </a:lnTo>
                  <a:lnTo>
                    <a:pt x="234805" y="182278"/>
                  </a:lnTo>
                  <a:lnTo>
                    <a:pt x="243115" y="202186"/>
                  </a:lnTo>
                  <a:lnTo>
                    <a:pt x="245331" y="214045"/>
                  </a:lnTo>
                  <a:lnTo>
                    <a:pt x="241554" y="233462"/>
                  </a:lnTo>
                  <a:lnTo>
                    <a:pt x="237272" y="241915"/>
                  </a:lnTo>
                  <a:lnTo>
                    <a:pt x="220036" y="254427"/>
                  </a:lnTo>
                  <a:lnTo>
                    <a:pt x="196777" y="262718"/>
                  </a:lnTo>
                  <a:lnTo>
                    <a:pt x="158544" y="266215"/>
                  </a:lnTo>
                  <a:lnTo>
                    <a:pt x="102830" y="254437"/>
                  </a:lnTo>
                  <a:lnTo>
                    <a:pt x="49722" y="237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90798" y="831751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386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90798" y="726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98769" y="545751"/>
              <a:ext cx="418454" cy="479425"/>
            </a:xfrm>
            <a:custGeom>
              <a:avLst/>
              <a:gdLst/>
              <a:ahLst/>
              <a:cxnLst/>
              <a:rect l="0" t="0" r="0" b="0"/>
              <a:pathLst>
                <a:path w="418454" h="479425">
                  <a:moveTo>
                    <a:pt x="134184" y="359699"/>
                  </a:moveTo>
                  <a:lnTo>
                    <a:pt x="139773" y="342932"/>
                  </a:lnTo>
                  <a:lnTo>
                    <a:pt x="139397" y="325341"/>
                  </a:lnTo>
                  <a:lnTo>
                    <a:pt x="129625" y="285452"/>
                  </a:lnTo>
                  <a:lnTo>
                    <a:pt x="124125" y="277446"/>
                  </a:lnTo>
                  <a:lnTo>
                    <a:pt x="108657" y="265430"/>
                  </a:lnTo>
                  <a:lnTo>
                    <a:pt x="90083" y="262430"/>
                  </a:lnTo>
                  <a:lnTo>
                    <a:pt x="80217" y="263268"/>
                  </a:lnTo>
                  <a:lnTo>
                    <a:pt x="63015" y="270437"/>
                  </a:lnTo>
                  <a:lnTo>
                    <a:pt x="32909" y="294104"/>
                  </a:lnTo>
                  <a:lnTo>
                    <a:pt x="17089" y="325576"/>
                  </a:lnTo>
                  <a:lnTo>
                    <a:pt x="2433" y="372066"/>
                  </a:lnTo>
                  <a:lnTo>
                    <a:pt x="0" y="416136"/>
                  </a:lnTo>
                  <a:lnTo>
                    <a:pt x="3577" y="440934"/>
                  </a:lnTo>
                  <a:lnTo>
                    <a:pt x="12185" y="460535"/>
                  </a:lnTo>
                  <a:lnTo>
                    <a:pt x="17757" y="469037"/>
                  </a:lnTo>
                  <a:lnTo>
                    <a:pt x="24980" y="473535"/>
                  </a:lnTo>
                  <a:lnTo>
                    <a:pt x="42365" y="475414"/>
                  </a:lnTo>
                  <a:lnTo>
                    <a:pt x="58671" y="469230"/>
                  </a:lnTo>
                  <a:lnTo>
                    <a:pt x="74887" y="456343"/>
                  </a:lnTo>
                  <a:lnTo>
                    <a:pt x="118576" y="396704"/>
                  </a:lnTo>
                  <a:lnTo>
                    <a:pt x="139507" y="347902"/>
                  </a:lnTo>
                  <a:lnTo>
                    <a:pt x="151229" y="299922"/>
                  </a:lnTo>
                  <a:lnTo>
                    <a:pt x="160941" y="241772"/>
                  </a:lnTo>
                  <a:lnTo>
                    <a:pt x="165508" y="183598"/>
                  </a:lnTo>
                  <a:lnTo>
                    <a:pt x="170700" y="130722"/>
                  </a:lnTo>
                  <a:lnTo>
                    <a:pt x="166743" y="75303"/>
                  </a:lnTo>
                  <a:lnTo>
                    <a:pt x="154445" y="13629"/>
                  </a:lnTo>
                  <a:lnTo>
                    <a:pt x="151201" y="2644"/>
                  </a:lnTo>
                  <a:lnTo>
                    <a:pt x="147868" y="0"/>
                  </a:lnTo>
                  <a:lnTo>
                    <a:pt x="144476" y="2916"/>
                  </a:lnTo>
                  <a:lnTo>
                    <a:pt x="141045" y="9540"/>
                  </a:lnTo>
                  <a:lnTo>
                    <a:pt x="136217" y="46808"/>
                  </a:lnTo>
                  <a:lnTo>
                    <a:pt x="141821" y="98502"/>
                  </a:lnTo>
                  <a:lnTo>
                    <a:pt x="143856" y="150506"/>
                  </a:lnTo>
                  <a:lnTo>
                    <a:pt x="147663" y="208066"/>
                  </a:lnTo>
                  <a:lnTo>
                    <a:pt x="153745" y="259167"/>
                  </a:lnTo>
                  <a:lnTo>
                    <a:pt x="154798" y="311585"/>
                  </a:lnTo>
                  <a:lnTo>
                    <a:pt x="160699" y="365980"/>
                  </a:lnTo>
                  <a:lnTo>
                    <a:pt x="169856" y="407964"/>
                  </a:lnTo>
                  <a:lnTo>
                    <a:pt x="174343" y="414102"/>
                  </a:lnTo>
                  <a:lnTo>
                    <a:pt x="179674" y="415855"/>
                  </a:lnTo>
                  <a:lnTo>
                    <a:pt x="185567" y="414684"/>
                  </a:lnTo>
                  <a:lnTo>
                    <a:pt x="205041" y="401857"/>
                  </a:lnTo>
                  <a:lnTo>
                    <a:pt x="242676" y="372891"/>
                  </a:lnTo>
                  <a:lnTo>
                    <a:pt x="263122" y="365562"/>
                  </a:lnTo>
                  <a:lnTo>
                    <a:pt x="322422" y="354882"/>
                  </a:lnTo>
                  <a:lnTo>
                    <a:pt x="349315" y="339685"/>
                  </a:lnTo>
                  <a:lnTo>
                    <a:pt x="372102" y="320364"/>
                  </a:lnTo>
                  <a:lnTo>
                    <a:pt x="388082" y="288643"/>
                  </a:lnTo>
                  <a:lnTo>
                    <a:pt x="390137" y="262998"/>
                  </a:lnTo>
                  <a:lnTo>
                    <a:pt x="389047" y="249608"/>
                  </a:lnTo>
                  <a:lnTo>
                    <a:pt x="378478" y="228492"/>
                  </a:lnTo>
                  <a:lnTo>
                    <a:pt x="370746" y="219585"/>
                  </a:lnTo>
                  <a:lnTo>
                    <a:pt x="349678" y="209689"/>
                  </a:lnTo>
                  <a:lnTo>
                    <a:pt x="337508" y="207050"/>
                  </a:lnTo>
                  <a:lnTo>
                    <a:pt x="314628" y="210357"/>
                  </a:lnTo>
                  <a:lnTo>
                    <a:pt x="293930" y="220795"/>
                  </a:lnTo>
                  <a:lnTo>
                    <a:pt x="276932" y="237133"/>
                  </a:lnTo>
                  <a:lnTo>
                    <a:pt x="259798" y="266061"/>
                  </a:lnTo>
                  <a:lnTo>
                    <a:pt x="244697" y="315683"/>
                  </a:lnTo>
                  <a:lnTo>
                    <a:pt x="242188" y="356666"/>
                  </a:lnTo>
                  <a:lnTo>
                    <a:pt x="249503" y="397275"/>
                  </a:lnTo>
                  <a:lnTo>
                    <a:pt x="265969" y="430884"/>
                  </a:lnTo>
                  <a:lnTo>
                    <a:pt x="278932" y="448269"/>
                  </a:lnTo>
                  <a:lnTo>
                    <a:pt x="298733" y="460675"/>
                  </a:lnTo>
                  <a:lnTo>
                    <a:pt x="343982" y="478171"/>
                  </a:lnTo>
                  <a:lnTo>
                    <a:pt x="365468" y="479424"/>
                  </a:lnTo>
                  <a:lnTo>
                    <a:pt x="418453" y="475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23450" y="735927"/>
              <a:ext cx="231117" cy="282480"/>
            </a:xfrm>
            <a:custGeom>
              <a:avLst/>
              <a:gdLst/>
              <a:ahLst/>
              <a:cxnLst/>
              <a:rect l="0" t="0" r="0" b="0"/>
              <a:pathLst>
                <a:path w="231117" h="282480">
                  <a:moveTo>
                    <a:pt x="178042" y="43181"/>
                  </a:moveTo>
                  <a:lnTo>
                    <a:pt x="172453" y="26414"/>
                  </a:lnTo>
                  <a:lnTo>
                    <a:pt x="157231" y="11943"/>
                  </a:lnTo>
                  <a:lnTo>
                    <a:pt x="146620" y="4808"/>
                  </a:lnTo>
                  <a:lnTo>
                    <a:pt x="119233" y="0"/>
                  </a:lnTo>
                  <a:lnTo>
                    <a:pt x="65170" y="6446"/>
                  </a:lnTo>
                  <a:lnTo>
                    <a:pt x="8381" y="40452"/>
                  </a:lnTo>
                  <a:lnTo>
                    <a:pt x="2934" y="49551"/>
                  </a:lnTo>
                  <a:lnTo>
                    <a:pt x="0" y="72138"/>
                  </a:lnTo>
                  <a:lnTo>
                    <a:pt x="5716" y="91536"/>
                  </a:lnTo>
                  <a:lnTo>
                    <a:pt x="10516" y="99984"/>
                  </a:lnTo>
                  <a:lnTo>
                    <a:pt x="25208" y="112491"/>
                  </a:lnTo>
                  <a:lnTo>
                    <a:pt x="83733" y="137553"/>
                  </a:lnTo>
                  <a:lnTo>
                    <a:pt x="144393" y="155435"/>
                  </a:lnTo>
                  <a:lnTo>
                    <a:pt x="183150" y="167169"/>
                  </a:lnTo>
                  <a:lnTo>
                    <a:pt x="202149" y="178615"/>
                  </a:lnTo>
                  <a:lnTo>
                    <a:pt x="225998" y="203803"/>
                  </a:lnTo>
                  <a:lnTo>
                    <a:pt x="229901" y="213433"/>
                  </a:lnTo>
                  <a:lnTo>
                    <a:pt x="231116" y="233493"/>
                  </a:lnTo>
                  <a:lnTo>
                    <a:pt x="224637" y="250986"/>
                  </a:lnTo>
                  <a:lnTo>
                    <a:pt x="219634" y="258927"/>
                  </a:lnTo>
                  <a:lnTo>
                    <a:pt x="204716" y="270870"/>
                  </a:lnTo>
                  <a:lnTo>
                    <a:pt x="195824" y="275692"/>
                  </a:lnTo>
                  <a:lnTo>
                    <a:pt x="155365" y="282479"/>
                  </a:lnTo>
                  <a:lnTo>
                    <a:pt x="97696" y="276367"/>
                  </a:lnTo>
                  <a:lnTo>
                    <a:pt x="44365" y="263894"/>
                  </a:lnTo>
                  <a:lnTo>
                    <a:pt x="9586" y="253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54559" y="720703"/>
              <a:ext cx="294457" cy="257964"/>
            </a:xfrm>
            <a:custGeom>
              <a:avLst/>
              <a:gdLst/>
              <a:ahLst/>
              <a:cxnLst/>
              <a:rect l="0" t="0" r="0" b="0"/>
              <a:pathLst>
                <a:path w="294457" h="257964">
                  <a:moveTo>
                    <a:pt x="189171" y="121576"/>
                  </a:moveTo>
                  <a:lnTo>
                    <a:pt x="186052" y="78885"/>
                  </a:lnTo>
                  <a:lnTo>
                    <a:pt x="174599" y="47706"/>
                  </a:lnTo>
                  <a:lnTo>
                    <a:pt x="149768" y="11318"/>
                  </a:lnTo>
                  <a:lnTo>
                    <a:pt x="126816" y="2383"/>
                  </a:lnTo>
                  <a:lnTo>
                    <a:pt x="112506" y="0"/>
                  </a:lnTo>
                  <a:lnTo>
                    <a:pt x="90367" y="3592"/>
                  </a:lnTo>
                  <a:lnTo>
                    <a:pt x="51502" y="24961"/>
                  </a:lnTo>
                  <a:lnTo>
                    <a:pt x="37128" y="41202"/>
                  </a:lnTo>
                  <a:lnTo>
                    <a:pt x="12779" y="85813"/>
                  </a:lnTo>
                  <a:lnTo>
                    <a:pt x="2250" y="146921"/>
                  </a:lnTo>
                  <a:lnTo>
                    <a:pt x="170" y="205265"/>
                  </a:lnTo>
                  <a:lnTo>
                    <a:pt x="0" y="219483"/>
                  </a:lnTo>
                  <a:lnTo>
                    <a:pt x="3396" y="231301"/>
                  </a:lnTo>
                  <a:lnTo>
                    <a:pt x="16527" y="250671"/>
                  </a:lnTo>
                  <a:lnTo>
                    <a:pt x="26113" y="255603"/>
                  </a:lnTo>
                  <a:lnTo>
                    <a:pt x="49241" y="257963"/>
                  </a:lnTo>
                  <a:lnTo>
                    <a:pt x="68878" y="251993"/>
                  </a:lnTo>
                  <a:lnTo>
                    <a:pt x="106138" y="229096"/>
                  </a:lnTo>
                  <a:lnTo>
                    <a:pt x="120292" y="209527"/>
                  </a:lnTo>
                  <a:lnTo>
                    <a:pt x="150032" y="153652"/>
                  </a:lnTo>
                  <a:lnTo>
                    <a:pt x="176680" y="100584"/>
                  </a:lnTo>
                  <a:lnTo>
                    <a:pt x="180844" y="99393"/>
                  </a:lnTo>
                  <a:lnTo>
                    <a:pt x="183619" y="104447"/>
                  </a:lnTo>
                  <a:lnTo>
                    <a:pt x="203256" y="167155"/>
                  </a:lnTo>
                  <a:lnTo>
                    <a:pt x="228478" y="214937"/>
                  </a:lnTo>
                  <a:lnTo>
                    <a:pt x="245245" y="230530"/>
                  </a:lnTo>
                  <a:lnTo>
                    <a:pt x="263225" y="240190"/>
                  </a:lnTo>
                  <a:lnTo>
                    <a:pt x="294456" y="247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71608" y="752488"/>
              <a:ext cx="217630" cy="239335"/>
            </a:xfrm>
            <a:custGeom>
              <a:avLst/>
              <a:gdLst/>
              <a:ahLst/>
              <a:cxnLst/>
              <a:rect l="0" t="0" r="0" b="0"/>
              <a:pathLst>
                <a:path w="217630" h="239335">
                  <a:moveTo>
                    <a:pt x="19522" y="26620"/>
                  </a:moveTo>
                  <a:lnTo>
                    <a:pt x="4867" y="76172"/>
                  </a:lnTo>
                  <a:lnTo>
                    <a:pt x="5950" y="115522"/>
                  </a:lnTo>
                  <a:lnTo>
                    <a:pt x="15627" y="170740"/>
                  </a:lnTo>
                  <a:lnTo>
                    <a:pt x="15633" y="223588"/>
                  </a:lnTo>
                  <a:lnTo>
                    <a:pt x="13419" y="235141"/>
                  </a:lnTo>
                  <a:lnTo>
                    <a:pt x="10774" y="239334"/>
                  </a:lnTo>
                  <a:lnTo>
                    <a:pt x="7840" y="238619"/>
                  </a:lnTo>
                  <a:lnTo>
                    <a:pt x="4715" y="234633"/>
                  </a:lnTo>
                  <a:lnTo>
                    <a:pt x="317" y="206667"/>
                  </a:lnTo>
                  <a:lnTo>
                    <a:pt x="0" y="148060"/>
                  </a:lnTo>
                  <a:lnTo>
                    <a:pt x="9990" y="90209"/>
                  </a:lnTo>
                  <a:lnTo>
                    <a:pt x="22936" y="50921"/>
                  </a:lnTo>
                  <a:lnTo>
                    <a:pt x="36247" y="29232"/>
                  </a:lnTo>
                  <a:lnTo>
                    <a:pt x="53861" y="11793"/>
                  </a:lnTo>
                  <a:lnTo>
                    <a:pt x="76508" y="2483"/>
                  </a:lnTo>
                  <a:lnTo>
                    <a:pt x="89098" y="0"/>
                  </a:lnTo>
                  <a:lnTo>
                    <a:pt x="112445" y="3481"/>
                  </a:lnTo>
                  <a:lnTo>
                    <a:pt x="134520" y="13996"/>
                  </a:lnTo>
                  <a:lnTo>
                    <a:pt x="165510" y="40817"/>
                  </a:lnTo>
                  <a:lnTo>
                    <a:pt x="197534" y="91209"/>
                  </a:lnTo>
                  <a:lnTo>
                    <a:pt x="209772" y="118497"/>
                  </a:lnTo>
                  <a:lnTo>
                    <a:pt x="217629" y="174144"/>
                  </a:lnTo>
                  <a:lnTo>
                    <a:pt x="215870" y="209931"/>
                  </a:lnTo>
                  <a:lnTo>
                    <a:pt x="209034" y="237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47238" y="515708"/>
              <a:ext cx="217674" cy="506886"/>
            </a:xfrm>
            <a:custGeom>
              <a:avLst/>
              <a:gdLst/>
              <a:ahLst/>
              <a:cxnLst/>
              <a:rect l="0" t="0" r="0" b="0"/>
              <a:pathLst>
                <a:path w="217674" h="506886">
                  <a:moveTo>
                    <a:pt x="133446" y="316043"/>
                  </a:moveTo>
                  <a:lnTo>
                    <a:pt x="113202" y="272080"/>
                  </a:lnTo>
                  <a:lnTo>
                    <a:pt x="104742" y="265677"/>
                  </a:lnTo>
                  <a:lnTo>
                    <a:pt x="82864" y="258563"/>
                  </a:lnTo>
                  <a:lnTo>
                    <a:pt x="72818" y="259006"/>
                  </a:lnTo>
                  <a:lnTo>
                    <a:pt x="55418" y="265737"/>
                  </a:lnTo>
                  <a:lnTo>
                    <a:pt x="32468" y="288269"/>
                  </a:lnTo>
                  <a:lnTo>
                    <a:pt x="8134" y="345935"/>
                  </a:lnTo>
                  <a:lnTo>
                    <a:pt x="0" y="381832"/>
                  </a:lnTo>
                  <a:lnTo>
                    <a:pt x="2841" y="441472"/>
                  </a:lnTo>
                  <a:lnTo>
                    <a:pt x="11429" y="481109"/>
                  </a:lnTo>
                  <a:lnTo>
                    <a:pt x="17007" y="490428"/>
                  </a:lnTo>
                  <a:lnTo>
                    <a:pt x="32562" y="503901"/>
                  </a:lnTo>
                  <a:lnTo>
                    <a:pt x="41624" y="506793"/>
                  </a:lnTo>
                  <a:lnTo>
                    <a:pt x="61050" y="506885"/>
                  </a:lnTo>
                  <a:lnTo>
                    <a:pt x="78263" y="496788"/>
                  </a:lnTo>
                  <a:lnTo>
                    <a:pt x="113967" y="456121"/>
                  </a:lnTo>
                  <a:lnTo>
                    <a:pt x="145239" y="394622"/>
                  </a:lnTo>
                  <a:lnTo>
                    <a:pt x="159817" y="344655"/>
                  </a:lnTo>
                  <a:lnTo>
                    <a:pt x="170375" y="297354"/>
                  </a:lnTo>
                  <a:lnTo>
                    <a:pt x="175193" y="242265"/>
                  </a:lnTo>
                  <a:lnTo>
                    <a:pt x="183510" y="192927"/>
                  </a:lnTo>
                  <a:lnTo>
                    <a:pt x="192214" y="134895"/>
                  </a:lnTo>
                  <a:lnTo>
                    <a:pt x="192973" y="75586"/>
                  </a:lnTo>
                  <a:lnTo>
                    <a:pt x="176573" y="15558"/>
                  </a:lnTo>
                  <a:lnTo>
                    <a:pt x="172726" y="3416"/>
                  </a:lnTo>
                  <a:lnTo>
                    <a:pt x="167821" y="0"/>
                  </a:lnTo>
                  <a:lnTo>
                    <a:pt x="162212" y="2402"/>
                  </a:lnTo>
                  <a:lnTo>
                    <a:pt x="156133" y="8683"/>
                  </a:lnTo>
                  <a:lnTo>
                    <a:pt x="149378" y="31260"/>
                  </a:lnTo>
                  <a:lnTo>
                    <a:pt x="145576" y="83094"/>
                  </a:lnTo>
                  <a:lnTo>
                    <a:pt x="144686" y="127112"/>
                  </a:lnTo>
                  <a:lnTo>
                    <a:pt x="144291" y="173972"/>
                  </a:lnTo>
                  <a:lnTo>
                    <a:pt x="149657" y="224035"/>
                  </a:lnTo>
                  <a:lnTo>
                    <a:pt x="158656" y="283452"/>
                  </a:lnTo>
                  <a:lnTo>
                    <a:pt x="173348" y="345610"/>
                  </a:lnTo>
                  <a:lnTo>
                    <a:pt x="194447" y="405548"/>
                  </a:lnTo>
                  <a:lnTo>
                    <a:pt x="214363" y="467270"/>
                  </a:lnTo>
                  <a:lnTo>
                    <a:pt x="217673" y="484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11716" y="1179191"/>
            <a:ext cx="5284450" cy="705411"/>
            <a:chOff x="1611716" y="1179191"/>
            <a:chExt cx="5284450" cy="705411"/>
          </a:xfrm>
        </p:grpSpPr>
        <p:sp>
          <p:nvSpPr>
            <p:cNvPr id="35" name="Freeform 34"/>
            <p:cNvSpPr/>
            <p:nvPr/>
          </p:nvSpPr>
          <p:spPr>
            <a:xfrm>
              <a:off x="1611716" y="1262997"/>
              <a:ext cx="293943" cy="390354"/>
            </a:xfrm>
            <a:custGeom>
              <a:avLst/>
              <a:gdLst/>
              <a:ahLst/>
              <a:cxnLst/>
              <a:rect l="0" t="0" r="0" b="0"/>
              <a:pathLst>
                <a:path w="293943" h="390354">
                  <a:moveTo>
                    <a:pt x="199185" y="168878"/>
                  </a:moveTo>
                  <a:lnTo>
                    <a:pt x="187732" y="114734"/>
                  </a:lnTo>
                  <a:lnTo>
                    <a:pt x="168847" y="59787"/>
                  </a:lnTo>
                  <a:lnTo>
                    <a:pt x="149382" y="29060"/>
                  </a:lnTo>
                  <a:lnTo>
                    <a:pt x="123207" y="5138"/>
                  </a:lnTo>
                  <a:lnTo>
                    <a:pt x="113438" y="1226"/>
                  </a:lnTo>
                  <a:lnTo>
                    <a:pt x="93225" y="0"/>
                  </a:lnTo>
                  <a:lnTo>
                    <a:pt x="72543" y="9593"/>
                  </a:lnTo>
                  <a:lnTo>
                    <a:pt x="52823" y="26725"/>
                  </a:lnTo>
                  <a:lnTo>
                    <a:pt x="21099" y="78971"/>
                  </a:lnTo>
                  <a:lnTo>
                    <a:pt x="8901" y="111372"/>
                  </a:lnTo>
                  <a:lnTo>
                    <a:pt x="2035" y="162498"/>
                  </a:lnTo>
                  <a:lnTo>
                    <a:pt x="0" y="214691"/>
                  </a:lnTo>
                  <a:lnTo>
                    <a:pt x="567" y="264861"/>
                  </a:lnTo>
                  <a:lnTo>
                    <a:pt x="13766" y="317559"/>
                  </a:lnTo>
                  <a:lnTo>
                    <a:pt x="38557" y="367093"/>
                  </a:lnTo>
                  <a:lnTo>
                    <a:pt x="55265" y="382926"/>
                  </a:lnTo>
                  <a:lnTo>
                    <a:pt x="64634" y="388786"/>
                  </a:lnTo>
                  <a:lnTo>
                    <a:pt x="74389" y="390353"/>
                  </a:lnTo>
                  <a:lnTo>
                    <a:pt x="94587" y="385854"/>
                  </a:lnTo>
                  <a:lnTo>
                    <a:pt x="120100" y="370168"/>
                  </a:lnTo>
                  <a:lnTo>
                    <a:pt x="156824" y="333917"/>
                  </a:lnTo>
                  <a:lnTo>
                    <a:pt x="169829" y="312419"/>
                  </a:lnTo>
                  <a:lnTo>
                    <a:pt x="184591" y="254077"/>
                  </a:lnTo>
                  <a:lnTo>
                    <a:pt x="187854" y="191557"/>
                  </a:lnTo>
                  <a:lnTo>
                    <a:pt x="194564" y="147881"/>
                  </a:lnTo>
                  <a:lnTo>
                    <a:pt x="192062" y="156427"/>
                  </a:lnTo>
                  <a:lnTo>
                    <a:pt x="200558" y="213050"/>
                  </a:lnTo>
                  <a:lnTo>
                    <a:pt x="213494" y="267551"/>
                  </a:lnTo>
                  <a:lnTo>
                    <a:pt x="235720" y="313801"/>
                  </a:lnTo>
                  <a:lnTo>
                    <a:pt x="248958" y="331164"/>
                  </a:lnTo>
                  <a:lnTo>
                    <a:pt x="293942" y="358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49417" y="1347703"/>
              <a:ext cx="206320" cy="284215"/>
            </a:xfrm>
            <a:custGeom>
              <a:avLst/>
              <a:gdLst/>
              <a:ahLst/>
              <a:cxnLst/>
              <a:rect l="0" t="0" r="0" b="0"/>
              <a:pathLst>
                <a:path w="206320" h="284215">
                  <a:moveTo>
                    <a:pt x="19412" y="105229"/>
                  </a:moveTo>
                  <a:lnTo>
                    <a:pt x="13822" y="121997"/>
                  </a:lnTo>
                  <a:lnTo>
                    <a:pt x="15936" y="154781"/>
                  </a:lnTo>
                  <a:lnTo>
                    <a:pt x="27131" y="207781"/>
                  </a:lnTo>
                  <a:lnTo>
                    <a:pt x="34827" y="241160"/>
                  </a:lnTo>
                  <a:lnTo>
                    <a:pt x="34368" y="241473"/>
                  </a:lnTo>
                  <a:lnTo>
                    <a:pt x="10543" y="178296"/>
                  </a:lnTo>
                  <a:lnTo>
                    <a:pt x="762" y="117063"/>
                  </a:lnTo>
                  <a:lnTo>
                    <a:pt x="0" y="58217"/>
                  </a:lnTo>
                  <a:lnTo>
                    <a:pt x="4155" y="34032"/>
                  </a:lnTo>
                  <a:lnTo>
                    <a:pt x="16141" y="14704"/>
                  </a:lnTo>
                  <a:lnTo>
                    <a:pt x="24250" y="6275"/>
                  </a:lnTo>
                  <a:lnTo>
                    <a:pt x="34335" y="1825"/>
                  </a:lnTo>
                  <a:lnTo>
                    <a:pt x="58020" y="0"/>
                  </a:lnTo>
                  <a:lnTo>
                    <a:pt x="97661" y="11139"/>
                  </a:lnTo>
                  <a:lnTo>
                    <a:pt x="133454" y="34847"/>
                  </a:lnTo>
                  <a:lnTo>
                    <a:pt x="160697" y="69687"/>
                  </a:lnTo>
                  <a:lnTo>
                    <a:pt x="186600" y="128885"/>
                  </a:lnTo>
                  <a:lnTo>
                    <a:pt x="201655" y="182952"/>
                  </a:lnTo>
                  <a:lnTo>
                    <a:pt x="206319" y="237522"/>
                  </a:lnTo>
                  <a:lnTo>
                    <a:pt x="198396" y="284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21513" y="1384089"/>
              <a:ext cx="282193" cy="500513"/>
            </a:xfrm>
            <a:custGeom>
              <a:avLst/>
              <a:gdLst/>
              <a:ahLst/>
              <a:cxnLst/>
              <a:rect l="0" t="0" r="0" b="0"/>
              <a:pathLst>
                <a:path w="282193" h="500513">
                  <a:moveTo>
                    <a:pt x="178984" y="121486"/>
                  </a:moveTo>
                  <a:lnTo>
                    <a:pt x="187317" y="84008"/>
                  </a:lnTo>
                  <a:lnTo>
                    <a:pt x="185742" y="49160"/>
                  </a:lnTo>
                  <a:lnTo>
                    <a:pt x="179648" y="28510"/>
                  </a:lnTo>
                  <a:lnTo>
                    <a:pt x="169141" y="11533"/>
                  </a:lnTo>
                  <a:lnTo>
                    <a:pt x="159554" y="6070"/>
                  </a:lnTo>
                  <a:lnTo>
                    <a:pt x="133303" y="0"/>
                  </a:lnTo>
                  <a:lnTo>
                    <a:pt x="108379" y="3541"/>
                  </a:lnTo>
                  <a:lnTo>
                    <a:pt x="77735" y="18689"/>
                  </a:lnTo>
                  <a:lnTo>
                    <a:pt x="46420" y="44768"/>
                  </a:lnTo>
                  <a:lnTo>
                    <a:pt x="30391" y="71069"/>
                  </a:lnTo>
                  <a:lnTo>
                    <a:pt x="23823" y="106677"/>
                  </a:lnTo>
                  <a:lnTo>
                    <a:pt x="27465" y="152453"/>
                  </a:lnTo>
                  <a:lnTo>
                    <a:pt x="35993" y="176583"/>
                  </a:lnTo>
                  <a:lnTo>
                    <a:pt x="60532" y="211138"/>
                  </a:lnTo>
                  <a:lnTo>
                    <a:pt x="68430" y="215179"/>
                  </a:lnTo>
                  <a:lnTo>
                    <a:pt x="86565" y="216550"/>
                  </a:lnTo>
                  <a:lnTo>
                    <a:pt x="116506" y="210744"/>
                  </a:lnTo>
                  <a:lnTo>
                    <a:pt x="142015" y="196026"/>
                  </a:lnTo>
                  <a:lnTo>
                    <a:pt x="164391" y="176847"/>
                  </a:lnTo>
                  <a:lnTo>
                    <a:pt x="180249" y="150757"/>
                  </a:lnTo>
                  <a:lnTo>
                    <a:pt x="203353" y="89697"/>
                  </a:lnTo>
                  <a:lnTo>
                    <a:pt x="208098" y="86255"/>
                  </a:lnTo>
                  <a:lnTo>
                    <a:pt x="213601" y="87470"/>
                  </a:lnTo>
                  <a:lnTo>
                    <a:pt x="219610" y="91790"/>
                  </a:lnTo>
                  <a:lnTo>
                    <a:pt x="226286" y="109067"/>
                  </a:lnTo>
                  <a:lnTo>
                    <a:pt x="236161" y="158287"/>
                  </a:lnTo>
                  <a:lnTo>
                    <a:pt x="245968" y="210379"/>
                  </a:lnTo>
                  <a:lnTo>
                    <a:pt x="259762" y="267986"/>
                  </a:lnTo>
                  <a:lnTo>
                    <a:pt x="273752" y="327025"/>
                  </a:lnTo>
                  <a:lnTo>
                    <a:pt x="282192" y="378765"/>
                  </a:lnTo>
                  <a:lnTo>
                    <a:pt x="278064" y="420115"/>
                  </a:lnTo>
                  <a:lnTo>
                    <a:pt x="266303" y="441773"/>
                  </a:lnTo>
                  <a:lnTo>
                    <a:pt x="248208" y="458028"/>
                  </a:lnTo>
                  <a:lnTo>
                    <a:pt x="224568" y="469152"/>
                  </a:lnTo>
                  <a:lnTo>
                    <a:pt x="162859" y="477420"/>
                  </a:lnTo>
                  <a:lnTo>
                    <a:pt x="112855" y="480022"/>
                  </a:lnTo>
                  <a:lnTo>
                    <a:pt x="56564" y="490788"/>
                  </a:lnTo>
                  <a:lnTo>
                    <a:pt x="0" y="500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58463" y="1179191"/>
              <a:ext cx="284358" cy="389556"/>
            </a:xfrm>
            <a:custGeom>
              <a:avLst/>
              <a:gdLst/>
              <a:ahLst/>
              <a:cxnLst/>
              <a:rect l="0" t="0" r="0" b="0"/>
              <a:pathLst>
                <a:path w="284358" h="389556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50440"/>
                  </a:lnTo>
                  <a:lnTo>
                    <a:pt x="0" y="205882"/>
                  </a:lnTo>
                  <a:lnTo>
                    <a:pt x="7205" y="262547"/>
                  </a:lnTo>
                  <a:lnTo>
                    <a:pt x="12961" y="324519"/>
                  </a:lnTo>
                  <a:lnTo>
                    <a:pt x="19427" y="382167"/>
                  </a:lnTo>
                  <a:lnTo>
                    <a:pt x="21127" y="388139"/>
                  </a:lnTo>
                  <a:lnTo>
                    <a:pt x="23431" y="388611"/>
                  </a:lnTo>
                  <a:lnTo>
                    <a:pt x="68317" y="332761"/>
                  </a:lnTo>
                  <a:lnTo>
                    <a:pt x="96254" y="306436"/>
                  </a:lnTo>
                  <a:lnTo>
                    <a:pt x="159194" y="270729"/>
                  </a:lnTo>
                  <a:lnTo>
                    <a:pt x="219614" y="249702"/>
                  </a:lnTo>
                  <a:lnTo>
                    <a:pt x="261718" y="226835"/>
                  </a:lnTo>
                  <a:lnTo>
                    <a:pt x="278515" y="213510"/>
                  </a:lnTo>
                  <a:lnTo>
                    <a:pt x="282760" y="204341"/>
                  </a:lnTo>
                  <a:lnTo>
                    <a:pt x="284357" y="181675"/>
                  </a:lnTo>
                  <a:lnTo>
                    <a:pt x="280805" y="172590"/>
                  </a:lnTo>
                  <a:lnTo>
                    <a:pt x="267501" y="159375"/>
                  </a:lnTo>
                  <a:lnTo>
                    <a:pt x="240279" y="145358"/>
                  </a:lnTo>
                  <a:lnTo>
                    <a:pt x="220243" y="143763"/>
                  </a:lnTo>
                  <a:lnTo>
                    <a:pt x="178785" y="152270"/>
                  </a:lnTo>
                  <a:lnTo>
                    <a:pt x="152902" y="167430"/>
                  </a:lnTo>
                  <a:lnTo>
                    <a:pt x="130415" y="192329"/>
                  </a:lnTo>
                  <a:lnTo>
                    <a:pt x="106250" y="250860"/>
                  </a:lnTo>
                  <a:lnTo>
                    <a:pt x="102406" y="261996"/>
                  </a:lnTo>
                  <a:lnTo>
                    <a:pt x="102585" y="305616"/>
                  </a:lnTo>
                  <a:lnTo>
                    <a:pt x="115636" y="344407"/>
                  </a:lnTo>
                  <a:lnTo>
                    <a:pt x="134041" y="360910"/>
                  </a:lnTo>
                  <a:lnTo>
                    <a:pt x="178395" y="381037"/>
                  </a:lnTo>
                  <a:lnTo>
                    <a:pt x="238824" y="388433"/>
                  </a:lnTo>
                  <a:lnTo>
                    <a:pt x="25264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67813" y="1299944"/>
              <a:ext cx="241747" cy="235423"/>
            </a:xfrm>
            <a:custGeom>
              <a:avLst/>
              <a:gdLst/>
              <a:ahLst/>
              <a:cxnLst/>
              <a:rect l="0" t="0" r="0" b="0"/>
              <a:pathLst>
                <a:path w="241747" h="235423">
                  <a:moveTo>
                    <a:pt x="148622" y="5589"/>
                  </a:moveTo>
                  <a:lnTo>
                    <a:pt x="131854" y="0"/>
                  </a:lnTo>
                  <a:lnTo>
                    <a:pt x="111144" y="3495"/>
                  </a:lnTo>
                  <a:lnTo>
                    <a:pt x="55646" y="24031"/>
                  </a:lnTo>
                  <a:lnTo>
                    <a:pt x="15957" y="55302"/>
                  </a:lnTo>
                  <a:lnTo>
                    <a:pt x="0" y="81540"/>
                  </a:lnTo>
                  <a:lnTo>
                    <a:pt x="407" y="88979"/>
                  </a:lnTo>
                  <a:lnTo>
                    <a:pt x="4189" y="95107"/>
                  </a:lnTo>
                  <a:lnTo>
                    <a:pt x="10219" y="100363"/>
                  </a:lnTo>
                  <a:lnTo>
                    <a:pt x="29398" y="106203"/>
                  </a:lnTo>
                  <a:lnTo>
                    <a:pt x="87341" y="117495"/>
                  </a:lnTo>
                  <a:lnTo>
                    <a:pt x="144143" y="123750"/>
                  </a:lnTo>
                  <a:lnTo>
                    <a:pt x="199505" y="140429"/>
                  </a:lnTo>
                  <a:lnTo>
                    <a:pt x="239175" y="171193"/>
                  </a:lnTo>
                  <a:lnTo>
                    <a:pt x="241746" y="177993"/>
                  </a:lnTo>
                  <a:lnTo>
                    <a:pt x="241120" y="184866"/>
                  </a:lnTo>
                  <a:lnTo>
                    <a:pt x="234186" y="198741"/>
                  </a:lnTo>
                  <a:lnTo>
                    <a:pt x="223305" y="212707"/>
                  </a:lnTo>
                  <a:lnTo>
                    <a:pt x="198436" y="228135"/>
                  </a:lnTo>
                  <a:lnTo>
                    <a:pt x="142950" y="235422"/>
                  </a:lnTo>
                  <a:lnTo>
                    <a:pt x="85717" y="233742"/>
                  </a:lnTo>
                  <a:lnTo>
                    <a:pt x="43337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44307" y="1320370"/>
              <a:ext cx="298595" cy="234499"/>
            </a:xfrm>
            <a:custGeom>
              <a:avLst/>
              <a:gdLst/>
              <a:ahLst/>
              <a:cxnLst/>
              <a:rect l="0" t="0" r="0" b="0"/>
              <a:pathLst>
                <a:path w="298595" h="234499">
                  <a:moveTo>
                    <a:pt x="193309" y="79920"/>
                  </a:moveTo>
                  <a:lnTo>
                    <a:pt x="183734" y="48638"/>
                  </a:lnTo>
                  <a:lnTo>
                    <a:pt x="153906" y="10232"/>
                  </a:lnTo>
                  <a:lnTo>
                    <a:pt x="134073" y="2154"/>
                  </a:lnTo>
                  <a:lnTo>
                    <a:pt x="122233" y="0"/>
                  </a:lnTo>
                  <a:lnTo>
                    <a:pt x="99719" y="3846"/>
                  </a:lnTo>
                  <a:lnTo>
                    <a:pt x="70432" y="19165"/>
                  </a:lnTo>
                  <a:lnTo>
                    <a:pt x="26263" y="53332"/>
                  </a:lnTo>
                  <a:lnTo>
                    <a:pt x="5461" y="91435"/>
                  </a:lnTo>
                  <a:lnTo>
                    <a:pt x="1397" y="101635"/>
                  </a:lnTo>
                  <a:lnTo>
                    <a:pt x="0" y="125446"/>
                  </a:lnTo>
                  <a:lnTo>
                    <a:pt x="11702" y="184268"/>
                  </a:lnTo>
                  <a:lnTo>
                    <a:pt x="18229" y="205845"/>
                  </a:lnTo>
                  <a:lnTo>
                    <a:pt x="23946" y="214173"/>
                  </a:lnTo>
                  <a:lnTo>
                    <a:pt x="39658" y="226545"/>
                  </a:lnTo>
                  <a:lnTo>
                    <a:pt x="73824" y="234498"/>
                  </a:lnTo>
                  <a:lnTo>
                    <a:pt x="93801" y="230120"/>
                  </a:lnTo>
                  <a:lnTo>
                    <a:pt x="110479" y="219205"/>
                  </a:lnTo>
                  <a:lnTo>
                    <a:pt x="131852" y="193329"/>
                  </a:lnTo>
                  <a:lnTo>
                    <a:pt x="159595" y="137185"/>
                  </a:lnTo>
                  <a:lnTo>
                    <a:pt x="166154" y="132134"/>
                  </a:lnTo>
                  <a:lnTo>
                    <a:pt x="172866" y="132277"/>
                  </a:lnTo>
                  <a:lnTo>
                    <a:pt x="179681" y="135882"/>
                  </a:lnTo>
                  <a:lnTo>
                    <a:pt x="229598" y="196521"/>
                  </a:lnTo>
                  <a:lnTo>
                    <a:pt x="248042" y="207002"/>
                  </a:lnTo>
                  <a:lnTo>
                    <a:pt x="298594" y="216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63958" y="1337119"/>
              <a:ext cx="178986" cy="228957"/>
            </a:xfrm>
            <a:custGeom>
              <a:avLst/>
              <a:gdLst/>
              <a:ahLst/>
              <a:cxnLst/>
              <a:rect l="0" t="0" r="0" b="0"/>
              <a:pathLst>
                <a:path w="178986" h="228957">
                  <a:moveTo>
                    <a:pt x="0" y="63171"/>
                  </a:moveTo>
                  <a:lnTo>
                    <a:pt x="14654" y="125263"/>
                  </a:lnTo>
                  <a:lnTo>
                    <a:pt x="44214" y="180353"/>
                  </a:lnTo>
                  <a:lnTo>
                    <a:pt x="74438" y="220354"/>
                  </a:lnTo>
                  <a:lnTo>
                    <a:pt x="81211" y="227621"/>
                  </a:lnTo>
                  <a:lnTo>
                    <a:pt x="84557" y="228956"/>
                  </a:lnTo>
                  <a:lnTo>
                    <a:pt x="85617" y="226337"/>
                  </a:lnTo>
                  <a:lnTo>
                    <a:pt x="78913" y="196917"/>
                  </a:lnTo>
                  <a:lnTo>
                    <a:pt x="54600" y="138654"/>
                  </a:lnTo>
                  <a:lnTo>
                    <a:pt x="38991" y="95109"/>
                  </a:lnTo>
                  <a:lnTo>
                    <a:pt x="37997" y="73856"/>
                  </a:lnTo>
                  <a:lnTo>
                    <a:pt x="42624" y="52712"/>
                  </a:lnTo>
                  <a:lnTo>
                    <a:pt x="52479" y="31616"/>
                  </a:lnTo>
                  <a:lnTo>
                    <a:pt x="67778" y="16781"/>
                  </a:lnTo>
                  <a:lnTo>
                    <a:pt x="76771" y="11187"/>
                  </a:lnTo>
                  <a:lnTo>
                    <a:pt x="130892" y="221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18920" y="1312995"/>
              <a:ext cx="197765" cy="308394"/>
            </a:xfrm>
            <a:custGeom>
              <a:avLst/>
              <a:gdLst/>
              <a:ahLst/>
              <a:cxnLst/>
              <a:rect l="0" t="0" r="0" b="0"/>
              <a:pathLst>
                <a:path w="197765" h="308394">
                  <a:moveTo>
                    <a:pt x="18779" y="118880"/>
                  </a:moveTo>
                  <a:lnTo>
                    <a:pt x="62742" y="133534"/>
                  </a:lnTo>
                  <a:lnTo>
                    <a:pt x="82772" y="133972"/>
                  </a:lnTo>
                  <a:lnTo>
                    <a:pt x="141936" y="120434"/>
                  </a:lnTo>
                  <a:lnTo>
                    <a:pt x="164763" y="109432"/>
                  </a:lnTo>
                  <a:lnTo>
                    <a:pt x="172254" y="100883"/>
                  </a:lnTo>
                  <a:lnTo>
                    <a:pt x="180577" y="78906"/>
                  </a:lnTo>
                  <a:lnTo>
                    <a:pt x="181157" y="56660"/>
                  </a:lnTo>
                  <a:lnTo>
                    <a:pt x="176344" y="36245"/>
                  </a:lnTo>
                  <a:lnTo>
                    <a:pt x="166407" y="19372"/>
                  </a:lnTo>
                  <a:lnTo>
                    <a:pt x="151072" y="7194"/>
                  </a:lnTo>
                  <a:lnTo>
                    <a:pt x="142069" y="2309"/>
                  </a:lnTo>
                  <a:lnTo>
                    <a:pt x="122708" y="0"/>
                  </a:lnTo>
                  <a:lnTo>
                    <a:pt x="102404" y="4043"/>
                  </a:lnTo>
                  <a:lnTo>
                    <a:pt x="72413" y="19474"/>
                  </a:lnTo>
                  <a:lnTo>
                    <a:pt x="48189" y="40034"/>
                  </a:lnTo>
                  <a:lnTo>
                    <a:pt x="27363" y="67832"/>
                  </a:lnTo>
                  <a:lnTo>
                    <a:pt x="5409" y="119090"/>
                  </a:lnTo>
                  <a:lnTo>
                    <a:pt x="0" y="161706"/>
                  </a:lnTo>
                  <a:lnTo>
                    <a:pt x="3986" y="200200"/>
                  </a:lnTo>
                  <a:lnTo>
                    <a:pt x="12594" y="219753"/>
                  </a:lnTo>
                  <a:lnTo>
                    <a:pt x="37185" y="251370"/>
                  </a:lnTo>
                  <a:lnTo>
                    <a:pt x="63227" y="273040"/>
                  </a:lnTo>
                  <a:lnTo>
                    <a:pt x="125296" y="296906"/>
                  </a:lnTo>
                  <a:lnTo>
                    <a:pt x="163424" y="304990"/>
                  </a:lnTo>
                  <a:lnTo>
                    <a:pt x="197764" y="30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27212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54367" y="1308249"/>
              <a:ext cx="204556" cy="264233"/>
            </a:xfrm>
            <a:custGeom>
              <a:avLst/>
              <a:gdLst/>
              <a:ahLst/>
              <a:cxnLst/>
              <a:rect l="0" t="0" r="0" b="0"/>
              <a:pathLst>
                <a:path w="204556" h="264233">
                  <a:moveTo>
                    <a:pt x="204555" y="60455"/>
                  </a:moveTo>
                  <a:lnTo>
                    <a:pt x="175247" y="22082"/>
                  </a:lnTo>
                  <a:lnTo>
                    <a:pt x="143878" y="6451"/>
                  </a:lnTo>
                  <a:lnTo>
                    <a:pt x="104948" y="0"/>
                  </a:lnTo>
                  <a:lnTo>
                    <a:pt x="80737" y="4730"/>
                  </a:lnTo>
                  <a:lnTo>
                    <a:pt x="50495" y="20547"/>
                  </a:lnTo>
                  <a:lnTo>
                    <a:pt x="35478" y="34530"/>
                  </a:lnTo>
                  <a:lnTo>
                    <a:pt x="20447" y="63302"/>
                  </a:lnTo>
                  <a:lnTo>
                    <a:pt x="4888" y="114353"/>
                  </a:lnTo>
                  <a:lnTo>
                    <a:pt x="0" y="140562"/>
                  </a:lnTo>
                  <a:lnTo>
                    <a:pt x="1728" y="163909"/>
                  </a:lnTo>
                  <a:lnTo>
                    <a:pt x="20774" y="207492"/>
                  </a:lnTo>
                  <a:lnTo>
                    <a:pt x="33577" y="228750"/>
                  </a:lnTo>
                  <a:lnTo>
                    <a:pt x="50186" y="243658"/>
                  </a:lnTo>
                  <a:lnTo>
                    <a:pt x="89444" y="262760"/>
                  </a:lnTo>
                  <a:lnTo>
                    <a:pt x="110111" y="264232"/>
                  </a:lnTo>
                  <a:lnTo>
                    <a:pt x="161312" y="252583"/>
                  </a:lnTo>
                  <a:lnTo>
                    <a:pt x="194027" y="239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40044" y="1389761"/>
              <a:ext cx="137200" cy="174089"/>
            </a:xfrm>
            <a:custGeom>
              <a:avLst/>
              <a:gdLst/>
              <a:ahLst/>
              <a:cxnLst/>
              <a:rect l="0" t="0" r="0" b="0"/>
              <a:pathLst>
                <a:path w="137200" h="174089">
                  <a:moveTo>
                    <a:pt x="97862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09" y="34898"/>
                  </a:lnTo>
                  <a:lnTo>
                    <a:pt x="2259" y="64152"/>
                  </a:lnTo>
                  <a:lnTo>
                    <a:pt x="0" y="87784"/>
                  </a:lnTo>
                  <a:lnTo>
                    <a:pt x="8081" y="135493"/>
                  </a:lnTo>
                  <a:lnTo>
                    <a:pt x="20525" y="154196"/>
                  </a:lnTo>
                  <a:lnTo>
                    <a:pt x="28757" y="162459"/>
                  </a:lnTo>
                  <a:lnTo>
                    <a:pt x="50381" y="171640"/>
                  </a:lnTo>
                  <a:lnTo>
                    <a:pt x="62699" y="174088"/>
                  </a:lnTo>
                  <a:lnTo>
                    <a:pt x="73250" y="173381"/>
                  </a:lnTo>
                  <a:lnTo>
                    <a:pt x="91213" y="166356"/>
                  </a:lnTo>
                  <a:lnTo>
                    <a:pt x="114480" y="149246"/>
                  </a:lnTo>
                  <a:lnTo>
                    <a:pt x="130602" y="123770"/>
                  </a:lnTo>
                  <a:lnTo>
                    <a:pt x="137199" y="88405"/>
                  </a:lnTo>
                  <a:lnTo>
                    <a:pt x="133564" y="53880"/>
                  </a:lnTo>
                  <a:lnTo>
                    <a:pt x="125038" y="35255"/>
                  </a:lnTo>
                  <a:lnTo>
                    <a:pt x="10839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11606" y="1356819"/>
              <a:ext cx="242157" cy="190871"/>
            </a:xfrm>
            <a:custGeom>
              <a:avLst/>
              <a:gdLst/>
              <a:ahLst/>
              <a:cxnLst/>
              <a:rect l="0" t="0" r="0" b="0"/>
              <a:pathLst>
                <a:path w="242157" h="190871">
                  <a:moveTo>
                    <a:pt x="0" y="43471"/>
                  </a:moveTo>
                  <a:lnTo>
                    <a:pt x="35917" y="97346"/>
                  </a:lnTo>
                  <a:lnTo>
                    <a:pt x="66536" y="152373"/>
                  </a:lnTo>
                  <a:lnTo>
                    <a:pt x="66585" y="151168"/>
                  </a:lnTo>
                  <a:lnTo>
                    <a:pt x="54306" y="89433"/>
                  </a:lnTo>
                  <a:lnTo>
                    <a:pt x="58725" y="49550"/>
                  </a:lnTo>
                  <a:lnTo>
                    <a:pt x="67434" y="28235"/>
                  </a:lnTo>
                  <a:lnTo>
                    <a:pt x="73032" y="19276"/>
                  </a:lnTo>
                  <a:lnTo>
                    <a:pt x="88611" y="6201"/>
                  </a:lnTo>
                  <a:lnTo>
                    <a:pt x="97679" y="1077"/>
                  </a:lnTo>
                  <a:lnTo>
                    <a:pt x="108403" y="0"/>
                  </a:lnTo>
                  <a:lnTo>
                    <a:pt x="132797" y="5043"/>
                  </a:lnTo>
                  <a:lnTo>
                    <a:pt x="161660" y="21036"/>
                  </a:lnTo>
                  <a:lnTo>
                    <a:pt x="199609" y="57400"/>
                  </a:lnTo>
                  <a:lnTo>
                    <a:pt x="228032" y="96785"/>
                  </a:lnTo>
                  <a:lnTo>
                    <a:pt x="235879" y="120588"/>
                  </a:lnTo>
                  <a:lnTo>
                    <a:pt x="240296" y="157177"/>
                  </a:lnTo>
                  <a:lnTo>
                    <a:pt x="242156" y="190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16933" y="1371663"/>
              <a:ext cx="224528" cy="410641"/>
            </a:xfrm>
            <a:custGeom>
              <a:avLst/>
              <a:gdLst/>
              <a:ahLst/>
              <a:cxnLst/>
              <a:rect l="0" t="0" r="0" b="0"/>
              <a:pathLst>
                <a:path w="224528" h="410641">
                  <a:moveTo>
                    <a:pt x="157927" y="102326"/>
                  </a:moveTo>
                  <a:lnTo>
                    <a:pt x="163516" y="85559"/>
                  </a:lnTo>
                  <a:lnTo>
                    <a:pt x="161402" y="52774"/>
                  </a:lnTo>
                  <a:lnTo>
                    <a:pt x="153232" y="33120"/>
                  </a:lnTo>
                  <a:lnTo>
                    <a:pt x="147778" y="24603"/>
                  </a:lnTo>
                  <a:lnTo>
                    <a:pt x="129240" y="12021"/>
                  </a:lnTo>
                  <a:lnTo>
                    <a:pt x="105403" y="3699"/>
                  </a:lnTo>
                  <a:lnTo>
                    <a:pt x="79211" y="0"/>
                  </a:lnTo>
                  <a:lnTo>
                    <a:pt x="55092" y="4595"/>
                  </a:lnTo>
                  <a:lnTo>
                    <a:pt x="43746" y="9096"/>
                  </a:lnTo>
                  <a:lnTo>
                    <a:pt x="28021" y="23456"/>
                  </a:lnTo>
                  <a:lnTo>
                    <a:pt x="8394" y="61271"/>
                  </a:lnTo>
                  <a:lnTo>
                    <a:pt x="2487" y="103290"/>
                  </a:lnTo>
                  <a:lnTo>
                    <a:pt x="7344" y="129661"/>
                  </a:lnTo>
                  <a:lnTo>
                    <a:pt x="11915" y="141606"/>
                  </a:lnTo>
                  <a:lnTo>
                    <a:pt x="29472" y="161118"/>
                  </a:lnTo>
                  <a:lnTo>
                    <a:pt x="40705" y="169597"/>
                  </a:lnTo>
                  <a:lnTo>
                    <a:pt x="65664" y="175898"/>
                  </a:lnTo>
                  <a:lnTo>
                    <a:pt x="91185" y="173629"/>
                  </a:lnTo>
                  <a:lnTo>
                    <a:pt x="114226" y="164822"/>
                  </a:lnTo>
                  <a:lnTo>
                    <a:pt x="129925" y="149989"/>
                  </a:lnTo>
                  <a:lnTo>
                    <a:pt x="155125" y="117460"/>
                  </a:lnTo>
                  <a:lnTo>
                    <a:pt x="159569" y="118265"/>
                  </a:lnTo>
                  <a:lnTo>
                    <a:pt x="162531" y="124650"/>
                  </a:lnTo>
                  <a:lnTo>
                    <a:pt x="172875" y="176926"/>
                  </a:lnTo>
                  <a:lnTo>
                    <a:pt x="188352" y="226465"/>
                  </a:lnTo>
                  <a:lnTo>
                    <a:pt x="202167" y="278188"/>
                  </a:lnTo>
                  <a:lnTo>
                    <a:pt x="217315" y="338492"/>
                  </a:lnTo>
                  <a:lnTo>
                    <a:pt x="224486" y="362877"/>
                  </a:lnTo>
                  <a:lnTo>
                    <a:pt x="224527" y="373123"/>
                  </a:lnTo>
                  <a:lnTo>
                    <a:pt x="218332" y="390746"/>
                  </a:lnTo>
                  <a:lnTo>
                    <a:pt x="201541" y="403258"/>
                  </a:lnTo>
                  <a:lnTo>
                    <a:pt x="190513" y="408233"/>
                  </a:lnTo>
                  <a:lnTo>
                    <a:pt x="165780" y="410640"/>
                  </a:lnTo>
                  <a:lnTo>
                    <a:pt x="111775" y="402654"/>
                  </a:lnTo>
                  <a:lnTo>
                    <a:pt x="57217" y="397047"/>
                  </a:lnTo>
                  <a:lnTo>
                    <a:pt x="0" y="386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90673" y="1389761"/>
              <a:ext cx="136872" cy="205622"/>
            </a:xfrm>
            <a:custGeom>
              <a:avLst/>
              <a:gdLst/>
              <a:ahLst/>
              <a:cxnLst/>
              <a:rect l="0" t="0" r="0" b="0"/>
              <a:pathLst>
                <a:path w="136872" h="205622">
                  <a:moveTo>
                    <a:pt x="0" y="63171"/>
                  </a:moveTo>
                  <a:lnTo>
                    <a:pt x="8334" y="100649"/>
                  </a:lnTo>
                  <a:lnTo>
                    <a:pt x="11893" y="124282"/>
                  </a:lnTo>
                  <a:lnTo>
                    <a:pt x="34120" y="178713"/>
                  </a:lnTo>
                  <a:lnTo>
                    <a:pt x="50924" y="204901"/>
                  </a:lnTo>
                  <a:lnTo>
                    <a:pt x="53836" y="205621"/>
                  </a:lnTo>
                  <a:lnTo>
                    <a:pt x="54608" y="201421"/>
                  </a:lnTo>
                  <a:lnTo>
                    <a:pt x="41363" y="146596"/>
                  </a:lnTo>
                  <a:lnTo>
                    <a:pt x="25637" y="86245"/>
                  </a:lnTo>
                  <a:lnTo>
                    <a:pt x="23093" y="58999"/>
                  </a:lnTo>
                  <a:lnTo>
                    <a:pt x="28201" y="37530"/>
                  </a:lnTo>
                  <a:lnTo>
                    <a:pt x="32839" y="28530"/>
                  </a:lnTo>
                  <a:lnTo>
                    <a:pt x="47350" y="15410"/>
                  </a:lnTo>
                  <a:lnTo>
                    <a:pt x="66668" y="6849"/>
                  </a:lnTo>
                  <a:lnTo>
                    <a:pt x="110959" y="135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33479" y="1379233"/>
              <a:ext cx="155002" cy="210678"/>
            </a:xfrm>
            <a:custGeom>
              <a:avLst/>
              <a:gdLst/>
              <a:ahLst/>
              <a:cxnLst/>
              <a:rect l="0" t="0" r="0" b="0"/>
              <a:pathLst>
                <a:path w="155002" h="210678">
                  <a:moveTo>
                    <a:pt x="9878" y="10528"/>
                  </a:moveTo>
                  <a:lnTo>
                    <a:pt x="2643" y="38084"/>
                  </a:lnTo>
                  <a:lnTo>
                    <a:pt x="0" y="94307"/>
                  </a:lnTo>
                  <a:lnTo>
                    <a:pt x="5067" y="145230"/>
                  </a:lnTo>
                  <a:lnTo>
                    <a:pt x="19631" y="178342"/>
                  </a:lnTo>
                  <a:lnTo>
                    <a:pt x="44354" y="204790"/>
                  </a:lnTo>
                  <a:lnTo>
                    <a:pt x="53919" y="209056"/>
                  </a:lnTo>
                  <a:lnTo>
                    <a:pt x="73906" y="210677"/>
                  </a:lnTo>
                  <a:lnTo>
                    <a:pt x="91368" y="204378"/>
                  </a:lnTo>
                  <a:lnTo>
                    <a:pt x="106927" y="192610"/>
                  </a:lnTo>
                  <a:lnTo>
                    <a:pt x="127671" y="166254"/>
                  </a:lnTo>
                  <a:lnTo>
                    <a:pt x="149595" y="115523"/>
                  </a:lnTo>
                  <a:lnTo>
                    <a:pt x="155001" y="72963"/>
                  </a:lnTo>
                  <a:lnTo>
                    <a:pt x="151014" y="34487"/>
                  </a:lnTo>
                  <a:lnTo>
                    <a:pt x="1362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53927" y="1377554"/>
              <a:ext cx="153481" cy="233307"/>
            </a:xfrm>
            <a:custGeom>
              <a:avLst/>
              <a:gdLst/>
              <a:ahLst/>
              <a:cxnLst/>
              <a:rect l="0" t="0" r="0" b="0"/>
              <a:pathLst>
                <a:path w="153481" h="233307">
                  <a:moveTo>
                    <a:pt x="0" y="96435"/>
                  </a:moveTo>
                  <a:lnTo>
                    <a:pt x="11178" y="107614"/>
                  </a:lnTo>
                  <a:lnTo>
                    <a:pt x="40487" y="120154"/>
                  </a:lnTo>
                  <a:lnTo>
                    <a:pt x="78807" y="125690"/>
                  </a:lnTo>
                  <a:lnTo>
                    <a:pt x="102876" y="120746"/>
                  </a:lnTo>
                  <a:lnTo>
                    <a:pt x="124101" y="109579"/>
                  </a:lnTo>
                  <a:lnTo>
                    <a:pt x="141334" y="92918"/>
                  </a:lnTo>
                  <a:lnTo>
                    <a:pt x="150553" y="70696"/>
                  </a:lnTo>
                  <a:lnTo>
                    <a:pt x="153480" y="46391"/>
                  </a:lnTo>
                  <a:lnTo>
                    <a:pt x="150882" y="23890"/>
                  </a:lnTo>
                  <a:lnTo>
                    <a:pt x="146211" y="15317"/>
                  </a:lnTo>
                  <a:lnTo>
                    <a:pt x="131663" y="2671"/>
                  </a:lnTo>
                  <a:lnTo>
                    <a:pt x="122870" y="0"/>
                  </a:lnTo>
                  <a:lnTo>
                    <a:pt x="103742" y="153"/>
                  </a:lnTo>
                  <a:lnTo>
                    <a:pt x="73242" y="6816"/>
                  </a:lnTo>
                  <a:lnTo>
                    <a:pt x="47568" y="21788"/>
                  </a:lnTo>
                  <a:lnTo>
                    <a:pt x="25143" y="46632"/>
                  </a:lnTo>
                  <a:lnTo>
                    <a:pt x="17024" y="69231"/>
                  </a:lnTo>
                  <a:lnTo>
                    <a:pt x="14586" y="94873"/>
                  </a:lnTo>
                  <a:lnTo>
                    <a:pt x="25563" y="157783"/>
                  </a:lnTo>
                  <a:lnTo>
                    <a:pt x="40979" y="185062"/>
                  </a:lnTo>
                  <a:lnTo>
                    <a:pt x="65955" y="207963"/>
                  </a:lnTo>
                  <a:lnTo>
                    <a:pt x="103495" y="227087"/>
                  </a:lnTo>
                  <a:lnTo>
                    <a:pt x="126342" y="233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64497" y="1418319"/>
              <a:ext cx="189514" cy="213599"/>
            </a:xfrm>
            <a:custGeom>
              <a:avLst/>
              <a:gdLst/>
              <a:ahLst/>
              <a:cxnLst/>
              <a:rect l="0" t="0" r="0" b="0"/>
              <a:pathLst>
                <a:path w="189514" h="213599">
                  <a:moveTo>
                    <a:pt x="0" y="55670"/>
                  </a:moveTo>
                  <a:lnTo>
                    <a:pt x="3119" y="98362"/>
                  </a:lnTo>
                  <a:lnTo>
                    <a:pt x="15619" y="156785"/>
                  </a:lnTo>
                  <a:lnTo>
                    <a:pt x="15092" y="155836"/>
                  </a:lnTo>
                  <a:lnTo>
                    <a:pt x="11880" y="132142"/>
                  </a:lnTo>
                  <a:lnTo>
                    <a:pt x="11876" y="69857"/>
                  </a:lnTo>
                  <a:lnTo>
                    <a:pt x="20157" y="36867"/>
                  </a:lnTo>
                  <a:lnTo>
                    <a:pt x="30796" y="19627"/>
                  </a:lnTo>
                  <a:lnTo>
                    <a:pt x="46442" y="7286"/>
                  </a:lnTo>
                  <a:lnTo>
                    <a:pt x="55528" y="2357"/>
                  </a:lnTo>
                  <a:lnTo>
                    <a:pt x="74982" y="0"/>
                  </a:lnTo>
                  <a:lnTo>
                    <a:pt x="85083" y="1009"/>
                  </a:lnTo>
                  <a:lnTo>
                    <a:pt x="105666" y="11489"/>
                  </a:lnTo>
                  <a:lnTo>
                    <a:pt x="125341" y="29015"/>
                  </a:lnTo>
                  <a:lnTo>
                    <a:pt x="148403" y="65190"/>
                  </a:lnTo>
                  <a:lnTo>
                    <a:pt x="171173" y="127619"/>
                  </a:lnTo>
                  <a:lnTo>
                    <a:pt x="186290" y="181782"/>
                  </a:lnTo>
                  <a:lnTo>
                    <a:pt x="189513" y="213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28361" y="1252891"/>
              <a:ext cx="41463" cy="389555"/>
            </a:xfrm>
            <a:custGeom>
              <a:avLst/>
              <a:gdLst/>
              <a:ahLst/>
              <a:cxnLst/>
              <a:rect l="0" t="0" r="0" b="0"/>
              <a:pathLst>
                <a:path w="41463" h="389555">
                  <a:moveTo>
                    <a:pt x="9877" y="0"/>
                  </a:moveTo>
                  <a:lnTo>
                    <a:pt x="1544" y="54144"/>
                  </a:lnTo>
                  <a:lnTo>
                    <a:pt x="0" y="104560"/>
                  </a:lnTo>
                  <a:lnTo>
                    <a:pt x="2661" y="158882"/>
                  </a:lnTo>
                  <a:lnTo>
                    <a:pt x="8451" y="214268"/>
                  </a:lnTo>
                  <a:lnTo>
                    <a:pt x="18001" y="265373"/>
                  </a:lnTo>
                  <a:lnTo>
                    <a:pt x="27752" y="317275"/>
                  </a:lnTo>
                  <a:lnTo>
                    <a:pt x="38408" y="368561"/>
                  </a:lnTo>
                  <a:lnTo>
                    <a:pt x="4146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69782" y="1316062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63171"/>
                  </a:moveTo>
                  <a:lnTo>
                    <a:pt x="268999" y="37977"/>
                  </a:lnTo>
                  <a:lnTo>
                    <a:pt x="206384" y="21626"/>
                  </a:lnTo>
                  <a:lnTo>
                    <a:pt x="153591" y="12720"/>
                  </a:lnTo>
                  <a:lnTo>
                    <a:pt x="92452" y="2484"/>
                  </a:lnTo>
                  <a:lnTo>
                    <a:pt x="32560" y="4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84393" y="2769941"/>
            <a:ext cx="7254136" cy="830806"/>
            <a:chOff x="884393" y="2769941"/>
            <a:chExt cx="7254136" cy="830806"/>
          </a:xfrm>
        </p:grpSpPr>
        <p:sp>
          <p:nvSpPr>
            <p:cNvPr id="55" name="Freeform 54"/>
            <p:cNvSpPr/>
            <p:nvPr/>
          </p:nvSpPr>
          <p:spPr>
            <a:xfrm>
              <a:off x="1078369" y="2821637"/>
              <a:ext cx="16595" cy="442198"/>
            </a:xfrm>
            <a:custGeom>
              <a:avLst/>
              <a:gdLst/>
              <a:ahLst/>
              <a:cxnLst/>
              <a:rect l="0" t="0" r="0" b="0"/>
              <a:pathLst>
                <a:path w="16595" h="442198">
                  <a:moveTo>
                    <a:pt x="6066" y="0"/>
                  </a:moveTo>
                  <a:lnTo>
                    <a:pt x="0" y="35961"/>
                  </a:lnTo>
                  <a:lnTo>
                    <a:pt x="3749" y="87474"/>
                  </a:lnTo>
                  <a:lnTo>
                    <a:pt x="5379" y="139132"/>
                  </a:lnTo>
                  <a:lnTo>
                    <a:pt x="5862" y="186934"/>
                  </a:lnTo>
                  <a:lnTo>
                    <a:pt x="7175" y="241001"/>
                  </a:lnTo>
                  <a:lnTo>
                    <a:pt x="14387" y="301849"/>
                  </a:lnTo>
                  <a:lnTo>
                    <a:pt x="15940" y="356938"/>
                  </a:lnTo>
                  <a:lnTo>
                    <a:pt x="16400" y="404067"/>
                  </a:lnTo>
                  <a:lnTo>
                    <a:pt x="1659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4393" y="2769941"/>
              <a:ext cx="439224" cy="304381"/>
            </a:xfrm>
            <a:custGeom>
              <a:avLst/>
              <a:gdLst/>
              <a:ahLst/>
              <a:cxnLst/>
              <a:rect l="0" t="0" r="0" b="0"/>
              <a:pathLst>
                <a:path w="439224" h="304381">
                  <a:moveTo>
                    <a:pt x="0" y="93810"/>
                  </a:moveTo>
                  <a:lnTo>
                    <a:pt x="58563" y="44312"/>
                  </a:lnTo>
                  <a:lnTo>
                    <a:pt x="114398" y="20987"/>
                  </a:lnTo>
                  <a:lnTo>
                    <a:pt x="176675" y="3848"/>
                  </a:lnTo>
                  <a:lnTo>
                    <a:pt x="234984" y="0"/>
                  </a:lnTo>
                  <a:lnTo>
                    <a:pt x="296891" y="4830"/>
                  </a:lnTo>
                  <a:lnTo>
                    <a:pt x="360246" y="26624"/>
                  </a:lnTo>
                  <a:lnTo>
                    <a:pt x="396468" y="53626"/>
                  </a:lnTo>
                  <a:lnTo>
                    <a:pt x="421369" y="83853"/>
                  </a:lnTo>
                  <a:lnTo>
                    <a:pt x="432160" y="104592"/>
                  </a:lnTo>
                  <a:lnTo>
                    <a:pt x="439223" y="141588"/>
                  </a:lnTo>
                  <a:lnTo>
                    <a:pt x="435727" y="176597"/>
                  </a:lnTo>
                  <a:lnTo>
                    <a:pt x="421693" y="209196"/>
                  </a:lnTo>
                  <a:lnTo>
                    <a:pt x="373211" y="258103"/>
                  </a:lnTo>
                  <a:lnTo>
                    <a:pt x="317285" y="285432"/>
                  </a:lnTo>
                  <a:lnTo>
                    <a:pt x="287813" y="298766"/>
                  </a:lnTo>
                  <a:lnTo>
                    <a:pt x="263213" y="304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59440" y="3099090"/>
              <a:ext cx="225079" cy="200587"/>
            </a:xfrm>
            <a:custGeom>
              <a:avLst/>
              <a:gdLst/>
              <a:ahLst/>
              <a:cxnLst/>
              <a:rect l="0" t="0" r="0" b="0"/>
              <a:pathLst>
                <a:path w="225079" h="200587">
                  <a:moveTo>
                    <a:pt x="140850" y="91044"/>
                  </a:moveTo>
                  <a:lnTo>
                    <a:pt x="135261" y="32427"/>
                  </a:lnTo>
                  <a:lnTo>
                    <a:pt x="130105" y="22720"/>
                  </a:lnTo>
                  <a:lnTo>
                    <a:pt x="115017" y="8816"/>
                  </a:lnTo>
                  <a:lnTo>
                    <a:pt x="93494" y="1856"/>
                  </a:lnTo>
                  <a:lnTo>
                    <a:pt x="81203" y="0"/>
                  </a:lnTo>
                  <a:lnTo>
                    <a:pt x="61308" y="4177"/>
                  </a:lnTo>
                  <a:lnTo>
                    <a:pt x="29471" y="25922"/>
                  </a:lnTo>
                  <a:lnTo>
                    <a:pt x="13352" y="51472"/>
                  </a:lnTo>
                  <a:lnTo>
                    <a:pt x="1167" y="86858"/>
                  </a:lnTo>
                  <a:lnTo>
                    <a:pt x="0" y="110241"/>
                  </a:lnTo>
                  <a:lnTo>
                    <a:pt x="8782" y="153848"/>
                  </a:lnTo>
                  <a:lnTo>
                    <a:pt x="23990" y="185692"/>
                  </a:lnTo>
                  <a:lnTo>
                    <a:pt x="32527" y="192747"/>
                  </a:lnTo>
                  <a:lnTo>
                    <a:pt x="54492" y="200586"/>
                  </a:lnTo>
                  <a:lnTo>
                    <a:pt x="87576" y="199410"/>
                  </a:lnTo>
                  <a:lnTo>
                    <a:pt x="105864" y="191460"/>
                  </a:lnTo>
                  <a:lnTo>
                    <a:pt x="136669" y="167292"/>
                  </a:lnTo>
                  <a:lnTo>
                    <a:pt x="152609" y="141322"/>
                  </a:lnTo>
                  <a:lnTo>
                    <a:pt x="159152" y="105811"/>
                  </a:lnTo>
                  <a:lnTo>
                    <a:pt x="155501" y="71243"/>
                  </a:lnTo>
                  <a:lnTo>
                    <a:pt x="154127" y="68485"/>
                  </a:lnTo>
                  <a:lnTo>
                    <a:pt x="152600" y="77899"/>
                  </a:lnTo>
                  <a:lnTo>
                    <a:pt x="157329" y="109506"/>
                  </a:lnTo>
                  <a:lnTo>
                    <a:pt x="171729" y="142918"/>
                  </a:lnTo>
                  <a:lnTo>
                    <a:pt x="196402" y="169455"/>
                  </a:lnTo>
                  <a:lnTo>
                    <a:pt x="225078" y="185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19177" y="3060019"/>
              <a:ext cx="123269" cy="196873"/>
            </a:xfrm>
            <a:custGeom>
              <a:avLst/>
              <a:gdLst/>
              <a:ahLst/>
              <a:cxnLst/>
              <a:rect l="0" t="0" r="0" b="0"/>
              <a:pathLst>
                <a:path w="123269" h="196873">
                  <a:moveTo>
                    <a:pt x="17983" y="109058"/>
                  </a:moveTo>
                  <a:lnTo>
                    <a:pt x="21103" y="151750"/>
                  </a:lnTo>
                  <a:lnTo>
                    <a:pt x="33602" y="196872"/>
                  </a:lnTo>
                  <a:lnTo>
                    <a:pt x="14125" y="139551"/>
                  </a:lnTo>
                  <a:lnTo>
                    <a:pt x="0" y="84738"/>
                  </a:lnTo>
                  <a:lnTo>
                    <a:pt x="632" y="59645"/>
                  </a:lnTo>
                  <a:lnTo>
                    <a:pt x="8712" y="36794"/>
                  </a:lnTo>
                  <a:lnTo>
                    <a:pt x="23221" y="21179"/>
                  </a:lnTo>
                  <a:lnTo>
                    <a:pt x="54240" y="5811"/>
                  </a:lnTo>
                  <a:lnTo>
                    <a:pt x="78551" y="0"/>
                  </a:lnTo>
                  <a:lnTo>
                    <a:pt x="123268" y="3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18416" y="3103829"/>
              <a:ext cx="197771" cy="163882"/>
            </a:xfrm>
            <a:custGeom>
              <a:avLst/>
              <a:gdLst/>
              <a:ahLst/>
              <a:cxnLst/>
              <a:rect l="0" t="0" r="0" b="0"/>
              <a:pathLst>
                <a:path w="197771" h="163882">
                  <a:moveTo>
                    <a:pt x="124071" y="54720"/>
                  </a:moveTo>
                  <a:lnTo>
                    <a:pt x="114495" y="30673"/>
                  </a:lnTo>
                  <a:lnTo>
                    <a:pt x="103827" y="16347"/>
                  </a:lnTo>
                  <a:lnTo>
                    <a:pt x="79078" y="716"/>
                  </a:lnTo>
                  <a:lnTo>
                    <a:pt x="70679" y="0"/>
                  </a:lnTo>
                  <a:lnTo>
                    <a:pt x="55107" y="5444"/>
                  </a:lnTo>
                  <a:lnTo>
                    <a:pt x="33187" y="21662"/>
                  </a:lnTo>
                  <a:lnTo>
                    <a:pt x="17464" y="46875"/>
                  </a:lnTo>
                  <a:lnTo>
                    <a:pt x="2840" y="88005"/>
                  </a:lnTo>
                  <a:lnTo>
                    <a:pt x="0" y="113187"/>
                  </a:lnTo>
                  <a:lnTo>
                    <a:pt x="4977" y="136857"/>
                  </a:lnTo>
                  <a:lnTo>
                    <a:pt x="9580" y="148083"/>
                  </a:lnTo>
                  <a:lnTo>
                    <a:pt x="17328" y="155566"/>
                  </a:lnTo>
                  <a:lnTo>
                    <a:pt x="38415" y="163881"/>
                  </a:lnTo>
                  <a:lnTo>
                    <a:pt x="48250" y="163759"/>
                  </a:lnTo>
                  <a:lnTo>
                    <a:pt x="65416" y="157384"/>
                  </a:lnTo>
                  <a:lnTo>
                    <a:pt x="88234" y="140641"/>
                  </a:lnTo>
                  <a:lnTo>
                    <a:pt x="109813" y="115273"/>
                  </a:lnTo>
                  <a:lnTo>
                    <a:pt x="117734" y="92551"/>
                  </a:lnTo>
                  <a:lnTo>
                    <a:pt x="119846" y="79941"/>
                  </a:lnTo>
                  <a:lnTo>
                    <a:pt x="123594" y="75043"/>
                  </a:lnTo>
                  <a:lnTo>
                    <a:pt x="128432" y="75288"/>
                  </a:lnTo>
                  <a:lnTo>
                    <a:pt x="140047" y="84918"/>
                  </a:lnTo>
                  <a:lnTo>
                    <a:pt x="153008" y="100897"/>
                  </a:lnTo>
                  <a:lnTo>
                    <a:pt x="169687" y="110338"/>
                  </a:lnTo>
                  <a:lnTo>
                    <a:pt x="197770" y="117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47772" y="292692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54144"/>
                  </a:lnTo>
                  <a:lnTo>
                    <a:pt x="6065" y="114625"/>
                  </a:lnTo>
                  <a:lnTo>
                    <a:pt x="4664" y="157693"/>
                  </a:lnTo>
                  <a:lnTo>
                    <a:pt x="14959" y="211173"/>
                  </a:lnTo>
                  <a:lnTo>
                    <a:pt x="28258" y="269657"/>
                  </a:lnTo>
                  <a:lnTo>
                    <a:pt x="39030" y="320031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89581" y="2916393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4891"/>
                  </a:lnTo>
                  <a:lnTo>
                    <a:pt x="16109" y="159761"/>
                  </a:lnTo>
                  <a:lnTo>
                    <a:pt x="23004" y="213583"/>
                  </a:lnTo>
                  <a:lnTo>
                    <a:pt x="26737" y="265405"/>
                  </a:lnTo>
                  <a:lnTo>
                    <a:pt x="34767" y="322311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58342" y="3052913"/>
              <a:ext cx="157928" cy="196244"/>
            </a:xfrm>
            <a:custGeom>
              <a:avLst/>
              <a:gdLst/>
              <a:ahLst/>
              <a:cxnLst/>
              <a:rect l="0" t="0" r="0" b="0"/>
              <a:pathLst>
                <a:path w="157928" h="196244">
                  <a:moveTo>
                    <a:pt x="0" y="126693"/>
                  </a:moveTo>
                  <a:lnTo>
                    <a:pt x="53874" y="107565"/>
                  </a:lnTo>
                  <a:lnTo>
                    <a:pt x="114751" y="70094"/>
                  </a:lnTo>
                  <a:lnTo>
                    <a:pt x="131329" y="56304"/>
                  </a:lnTo>
                  <a:lnTo>
                    <a:pt x="135516" y="48182"/>
                  </a:lnTo>
                  <a:lnTo>
                    <a:pt x="137048" y="29798"/>
                  </a:lnTo>
                  <a:lnTo>
                    <a:pt x="130710" y="13049"/>
                  </a:lnTo>
                  <a:lnTo>
                    <a:pt x="125744" y="5306"/>
                  </a:lnTo>
                  <a:lnTo>
                    <a:pt x="117755" y="1315"/>
                  </a:lnTo>
                  <a:lnTo>
                    <a:pt x="96399" y="0"/>
                  </a:lnTo>
                  <a:lnTo>
                    <a:pt x="77549" y="6434"/>
                  </a:lnTo>
                  <a:lnTo>
                    <a:pt x="61372" y="18262"/>
                  </a:lnTo>
                  <a:lnTo>
                    <a:pt x="40281" y="44652"/>
                  </a:lnTo>
                  <a:lnTo>
                    <a:pt x="30381" y="64494"/>
                  </a:lnTo>
                  <a:lnTo>
                    <a:pt x="28320" y="85011"/>
                  </a:lnTo>
                  <a:lnTo>
                    <a:pt x="36529" y="132367"/>
                  </a:lnTo>
                  <a:lnTo>
                    <a:pt x="51637" y="161779"/>
                  </a:lnTo>
                  <a:lnTo>
                    <a:pt x="76521" y="185312"/>
                  </a:lnTo>
                  <a:lnTo>
                    <a:pt x="99130" y="193690"/>
                  </a:lnTo>
                  <a:lnTo>
                    <a:pt x="122436" y="196243"/>
                  </a:lnTo>
                  <a:lnTo>
                    <a:pt x="157927" y="189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36545" y="2916393"/>
              <a:ext cx="25799" cy="389556"/>
            </a:xfrm>
            <a:custGeom>
              <a:avLst/>
              <a:gdLst/>
              <a:ahLst/>
              <a:cxnLst/>
              <a:rect l="0" t="0" r="0" b="0"/>
              <a:pathLst>
                <a:path w="25799" h="389556">
                  <a:moveTo>
                    <a:pt x="6066" y="0"/>
                  </a:moveTo>
                  <a:lnTo>
                    <a:pt x="0" y="35962"/>
                  </a:lnTo>
                  <a:lnTo>
                    <a:pt x="4919" y="89814"/>
                  </a:lnTo>
                  <a:lnTo>
                    <a:pt x="10626" y="133894"/>
                  </a:lnTo>
                  <a:lnTo>
                    <a:pt x="17061" y="177662"/>
                  </a:lnTo>
                  <a:lnTo>
                    <a:pt x="22651" y="220511"/>
                  </a:lnTo>
                  <a:lnTo>
                    <a:pt x="25798" y="282926"/>
                  </a:lnTo>
                  <a:lnTo>
                    <a:pt x="25561" y="336644"/>
                  </a:lnTo>
                  <a:lnTo>
                    <a:pt x="1659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11421" y="2832165"/>
              <a:ext cx="299771" cy="520978"/>
            </a:xfrm>
            <a:custGeom>
              <a:avLst/>
              <a:gdLst/>
              <a:ahLst/>
              <a:cxnLst/>
              <a:rect l="0" t="0" r="0" b="0"/>
              <a:pathLst>
                <a:path w="299771" h="520978">
                  <a:moveTo>
                    <a:pt x="57615" y="0"/>
                  </a:moveTo>
                  <a:lnTo>
                    <a:pt x="46437" y="16768"/>
                  </a:lnTo>
                  <a:lnTo>
                    <a:pt x="39485" y="49552"/>
                  </a:lnTo>
                  <a:lnTo>
                    <a:pt x="44372" y="112127"/>
                  </a:lnTo>
                  <a:lnTo>
                    <a:pt x="45113" y="170484"/>
                  </a:lnTo>
                  <a:lnTo>
                    <a:pt x="38443" y="232228"/>
                  </a:lnTo>
                  <a:lnTo>
                    <a:pt x="29058" y="294976"/>
                  </a:lnTo>
                  <a:lnTo>
                    <a:pt x="20038" y="356852"/>
                  </a:lnTo>
                  <a:lnTo>
                    <a:pt x="15676" y="411581"/>
                  </a:lnTo>
                  <a:lnTo>
                    <a:pt x="4314" y="469468"/>
                  </a:lnTo>
                  <a:lnTo>
                    <a:pt x="0" y="492922"/>
                  </a:lnTo>
                  <a:lnTo>
                    <a:pt x="1983" y="515045"/>
                  </a:lnTo>
                  <a:lnTo>
                    <a:pt x="5319" y="520008"/>
                  </a:lnTo>
                  <a:lnTo>
                    <a:pt x="9883" y="520977"/>
                  </a:lnTo>
                  <a:lnTo>
                    <a:pt x="67304" y="493437"/>
                  </a:lnTo>
                  <a:lnTo>
                    <a:pt x="115681" y="472076"/>
                  </a:lnTo>
                  <a:lnTo>
                    <a:pt x="170297" y="457761"/>
                  </a:lnTo>
                  <a:lnTo>
                    <a:pt x="226146" y="456840"/>
                  </a:lnTo>
                  <a:lnTo>
                    <a:pt x="265088" y="461354"/>
                  </a:lnTo>
                  <a:lnTo>
                    <a:pt x="29977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84891" y="316907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74362" y="3084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96282" y="3102324"/>
              <a:ext cx="378679" cy="217107"/>
            </a:xfrm>
            <a:custGeom>
              <a:avLst/>
              <a:gdLst/>
              <a:ahLst/>
              <a:cxnLst/>
              <a:rect l="0" t="0" r="0" b="0"/>
              <a:pathLst>
                <a:path w="378679" h="217107">
                  <a:moveTo>
                    <a:pt x="25479" y="77282"/>
                  </a:moveTo>
                  <a:lnTo>
                    <a:pt x="17146" y="126213"/>
                  </a:lnTo>
                  <a:lnTo>
                    <a:pt x="18721" y="167819"/>
                  </a:lnTo>
                  <a:lnTo>
                    <a:pt x="21306" y="191220"/>
                  </a:lnTo>
                  <a:lnTo>
                    <a:pt x="18555" y="213319"/>
                  </a:lnTo>
                  <a:lnTo>
                    <a:pt x="16184" y="217106"/>
                  </a:lnTo>
                  <a:lnTo>
                    <a:pt x="13433" y="216121"/>
                  </a:lnTo>
                  <a:lnTo>
                    <a:pt x="7257" y="204499"/>
                  </a:lnTo>
                  <a:lnTo>
                    <a:pt x="613" y="183736"/>
                  </a:lnTo>
                  <a:lnTo>
                    <a:pt x="0" y="162030"/>
                  </a:lnTo>
                  <a:lnTo>
                    <a:pt x="6180" y="102870"/>
                  </a:lnTo>
                  <a:lnTo>
                    <a:pt x="28065" y="55204"/>
                  </a:lnTo>
                  <a:lnTo>
                    <a:pt x="44956" y="37834"/>
                  </a:lnTo>
                  <a:lnTo>
                    <a:pt x="56011" y="29926"/>
                  </a:lnTo>
                  <a:lnTo>
                    <a:pt x="80773" y="24259"/>
                  </a:lnTo>
                  <a:lnTo>
                    <a:pt x="106206" y="26810"/>
                  </a:lnTo>
                  <a:lnTo>
                    <a:pt x="129208" y="35743"/>
                  </a:lnTo>
                  <a:lnTo>
                    <a:pt x="144890" y="50631"/>
                  </a:lnTo>
                  <a:lnTo>
                    <a:pt x="168456" y="98989"/>
                  </a:lnTo>
                  <a:lnTo>
                    <a:pt x="186796" y="151067"/>
                  </a:lnTo>
                  <a:lnTo>
                    <a:pt x="191516" y="154548"/>
                  </a:lnTo>
                  <a:lnTo>
                    <a:pt x="197001" y="153359"/>
                  </a:lnTo>
                  <a:lnTo>
                    <a:pt x="258612" y="106210"/>
                  </a:lnTo>
                  <a:lnTo>
                    <a:pt x="320410" y="73939"/>
                  </a:lnTo>
                  <a:lnTo>
                    <a:pt x="359298" y="53831"/>
                  </a:lnTo>
                  <a:lnTo>
                    <a:pt x="367348" y="47610"/>
                  </a:lnTo>
                  <a:lnTo>
                    <a:pt x="376292" y="28220"/>
                  </a:lnTo>
                  <a:lnTo>
                    <a:pt x="378678" y="16498"/>
                  </a:lnTo>
                  <a:lnTo>
                    <a:pt x="375588" y="8683"/>
                  </a:lnTo>
                  <a:lnTo>
                    <a:pt x="368850" y="3473"/>
                  </a:lnTo>
                  <a:lnTo>
                    <a:pt x="359678" y="0"/>
                  </a:lnTo>
                  <a:lnTo>
                    <a:pt x="324412" y="701"/>
                  </a:lnTo>
                  <a:lnTo>
                    <a:pt x="304178" y="8541"/>
                  </a:lnTo>
                  <a:lnTo>
                    <a:pt x="272123" y="32638"/>
                  </a:lnTo>
                  <a:lnTo>
                    <a:pt x="255966" y="58595"/>
                  </a:lnTo>
                  <a:lnTo>
                    <a:pt x="249359" y="99691"/>
                  </a:lnTo>
                  <a:lnTo>
                    <a:pt x="258580" y="143323"/>
                  </a:lnTo>
                  <a:lnTo>
                    <a:pt x="281719" y="180298"/>
                  </a:lnTo>
                  <a:lnTo>
                    <a:pt x="300801" y="196376"/>
                  </a:lnTo>
                  <a:lnTo>
                    <a:pt x="322149" y="206252"/>
                  </a:lnTo>
                  <a:lnTo>
                    <a:pt x="372920" y="214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63239" y="3116435"/>
              <a:ext cx="169218" cy="252685"/>
            </a:xfrm>
            <a:custGeom>
              <a:avLst/>
              <a:gdLst/>
              <a:ahLst/>
              <a:cxnLst/>
              <a:rect l="0" t="0" r="0" b="0"/>
              <a:pathLst>
                <a:path w="169218" h="252685">
                  <a:moveTo>
                    <a:pt x="106004" y="0"/>
                  </a:moveTo>
                  <a:lnTo>
                    <a:pt x="66316" y="2340"/>
                  </a:lnTo>
                  <a:lnTo>
                    <a:pt x="34194" y="16811"/>
                  </a:lnTo>
                  <a:lnTo>
                    <a:pt x="17157" y="29308"/>
                  </a:lnTo>
                  <a:lnTo>
                    <a:pt x="0" y="55087"/>
                  </a:lnTo>
                  <a:lnTo>
                    <a:pt x="240" y="63631"/>
                  </a:lnTo>
                  <a:lnTo>
                    <a:pt x="3909" y="71667"/>
                  </a:lnTo>
                  <a:lnTo>
                    <a:pt x="25841" y="94154"/>
                  </a:lnTo>
                  <a:lnTo>
                    <a:pt x="54566" y="112515"/>
                  </a:lnTo>
                  <a:lnTo>
                    <a:pt x="113398" y="132926"/>
                  </a:lnTo>
                  <a:lnTo>
                    <a:pt x="136197" y="140187"/>
                  </a:lnTo>
                  <a:lnTo>
                    <a:pt x="154908" y="153553"/>
                  </a:lnTo>
                  <a:lnTo>
                    <a:pt x="163173" y="162030"/>
                  </a:lnTo>
                  <a:lnTo>
                    <a:pt x="167514" y="171191"/>
                  </a:lnTo>
                  <a:lnTo>
                    <a:pt x="169217" y="190729"/>
                  </a:lnTo>
                  <a:lnTo>
                    <a:pt x="165693" y="198512"/>
                  </a:lnTo>
                  <a:lnTo>
                    <a:pt x="152420" y="210280"/>
                  </a:lnTo>
                  <a:lnTo>
                    <a:pt x="94929" y="234803"/>
                  </a:lnTo>
                  <a:lnTo>
                    <a:pt x="5336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73906" y="3411321"/>
              <a:ext cx="2800582" cy="94669"/>
            </a:xfrm>
            <a:custGeom>
              <a:avLst/>
              <a:gdLst/>
              <a:ahLst/>
              <a:cxnLst/>
              <a:rect l="0" t="0" r="0" b="0"/>
              <a:pathLst>
                <a:path w="2800582" h="94669">
                  <a:moveTo>
                    <a:pt x="2800581" y="94668"/>
                  </a:moveTo>
                  <a:lnTo>
                    <a:pt x="2751318" y="87433"/>
                  </a:lnTo>
                  <a:lnTo>
                    <a:pt x="2690287" y="81671"/>
                  </a:lnTo>
                  <a:lnTo>
                    <a:pt x="2626976" y="75203"/>
                  </a:lnTo>
                  <a:lnTo>
                    <a:pt x="2568586" y="66690"/>
                  </a:lnTo>
                  <a:lnTo>
                    <a:pt x="2515422" y="64152"/>
                  </a:lnTo>
                  <a:lnTo>
                    <a:pt x="2454351" y="60174"/>
                  </a:lnTo>
                  <a:lnTo>
                    <a:pt x="2402026" y="54812"/>
                  </a:lnTo>
                  <a:lnTo>
                    <a:pt x="2340899" y="53223"/>
                  </a:lnTo>
                  <a:lnTo>
                    <a:pt x="2288862" y="52752"/>
                  </a:lnTo>
                  <a:lnTo>
                    <a:pt x="2229357" y="52593"/>
                  </a:lnTo>
                  <a:lnTo>
                    <a:pt x="2171374" y="45326"/>
                  </a:lnTo>
                  <a:lnTo>
                    <a:pt x="2121909" y="43004"/>
                  </a:lnTo>
                  <a:lnTo>
                    <a:pt x="2071378" y="42315"/>
                  </a:lnTo>
                  <a:lnTo>
                    <a:pt x="2023911" y="40942"/>
                  </a:lnTo>
                  <a:lnTo>
                    <a:pt x="1967602" y="34815"/>
                  </a:lnTo>
                  <a:lnTo>
                    <a:pt x="1913354" y="31311"/>
                  </a:lnTo>
                  <a:lnTo>
                    <a:pt x="1860235" y="24553"/>
                  </a:lnTo>
                  <a:lnTo>
                    <a:pt x="1808622" y="22031"/>
                  </a:lnTo>
                  <a:lnTo>
                    <a:pt x="1760833" y="21283"/>
                  </a:lnTo>
                  <a:lnTo>
                    <a:pt x="1705600" y="21062"/>
                  </a:lnTo>
                  <a:lnTo>
                    <a:pt x="1657389" y="20996"/>
                  </a:lnTo>
                  <a:lnTo>
                    <a:pt x="1605409" y="20977"/>
                  </a:lnTo>
                  <a:lnTo>
                    <a:pt x="1548414" y="19801"/>
                  </a:lnTo>
                  <a:lnTo>
                    <a:pt x="1499681" y="13734"/>
                  </a:lnTo>
                  <a:lnTo>
                    <a:pt x="1447547" y="11416"/>
                  </a:lnTo>
                  <a:lnTo>
                    <a:pt x="1390506" y="9560"/>
                  </a:lnTo>
                  <a:lnTo>
                    <a:pt x="1341759" y="3290"/>
                  </a:lnTo>
                  <a:lnTo>
                    <a:pt x="1290791" y="913"/>
                  </a:lnTo>
                  <a:lnTo>
                    <a:pt x="1238645" y="208"/>
                  </a:lnTo>
                  <a:lnTo>
                    <a:pt x="1186149" y="0"/>
                  </a:lnTo>
                  <a:lnTo>
                    <a:pt x="1134720" y="1108"/>
                  </a:lnTo>
                  <a:lnTo>
                    <a:pt x="1071708" y="8250"/>
                  </a:lnTo>
                  <a:lnTo>
                    <a:pt x="1008872" y="10008"/>
                  </a:lnTo>
                  <a:lnTo>
                    <a:pt x="960011" y="10312"/>
                  </a:lnTo>
                  <a:lnTo>
                    <a:pt x="898334" y="10415"/>
                  </a:lnTo>
                  <a:lnTo>
                    <a:pt x="849400" y="10433"/>
                  </a:lnTo>
                  <a:lnTo>
                    <a:pt x="790351" y="13558"/>
                  </a:lnTo>
                  <a:lnTo>
                    <a:pt x="733627" y="19505"/>
                  </a:lnTo>
                  <a:lnTo>
                    <a:pt x="677361" y="20679"/>
                  </a:lnTo>
                  <a:lnTo>
                    <a:pt x="624307" y="24031"/>
                  </a:lnTo>
                  <a:lnTo>
                    <a:pt x="574096" y="30023"/>
                  </a:lnTo>
                  <a:lnTo>
                    <a:pt x="515608" y="31206"/>
                  </a:lnTo>
                  <a:lnTo>
                    <a:pt x="453160" y="31411"/>
                  </a:lnTo>
                  <a:lnTo>
                    <a:pt x="392023" y="31472"/>
                  </a:lnTo>
                  <a:lnTo>
                    <a:pt x="340893" y="31490"/>
                  </a:lnTo>
                  <a:lnTo>
                    <a:pt x="284669" y="31495"/>
                  </a:lnTo>
                  <a:lnTo>
                    <a:pt x="233825" y="31497"/>
                  </a:lnTo>
                  <a:lnTo>
                    <a:pt x="191270" y="31497"/>
                  </a:lnTo>
                  <a:lnTo>
                    <a:pt x="148180" y="31497"/>
                  </a:lnTo>
                  <a:lnTo>
                    <a:pt x="90699" y="31497"/>
                  </a:lnTo>
                  <a:lnTo>
                    <a:pt x="29354" y="31497"/>
                  </a:lnTo>
                  <a:lnTo>
                    <a:pt x="0" y="31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42984" y="3200663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87940" y="2195"/>
                  </a:lnTo>
                  <a:lnTo>
                    <a:pt x="28809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16843" y="2988772"/>
              <a:ext cx="352608" cy="464576"/>
            </a:xfrm>
            <a:custGeom>
              <a:avLst/>
              <a:gdLst/>
              <a:ahLst/>
              <a:cxnLst/>
              <a:rect l="0" t="0" r="0" b="0"/>
              <a:pathLst>
                <a:path w="352608" h="464576">
                  <a:moveTo>
                    <a:pt x="5167" y="464575"/>
                  </a:moveTo>
                  <a:lnTo>
                    <a:pt x="5167" y="405958"/>
                  </a:lnTo>
                  <a:lnTo>
                    <a:pt x="10756" y="359989"/>
                  </a:lnTo>
                  <a:lnTo>
                    <a:pt x="14232" y="303735"/>
                  </a:lnTo>
                  <a:lnTo>
                    <a:pt x="15045" y="260119"/>
                  </a:lnTo>
                  <a:lnTo>
                    <a:pt x="14237" y="214609"/>
                  </a:lnTo>
                  <a:lnTo>
                    <a:pt x="9978" y="170985"/>
                  </a:lnTo>
                  <a:lnTo>
                    <a:pt x="6592" y="112553"/>
                  </a:lnTo>
                  <a:lnTo>
                    <a:pt x="0" y="58195"/>
                  </a:lnTo>
                  <a:lnTo>
                    <a:pt x="1816" y="10634"/>
                  </a:lnTo>
                  <a:lnTo>
                    <a:pt x="5273" y="2850"/>
                  </a:lnTo>
                  <a:lnTo>
                    <a:pt x="9917" y="0"/>
                  </a:lnTo>
                  <a:lnTo>
                    <a:pt x="15353" y="441"/>
                  </a:lnTo>
                  <a:lnTo>
                    <a:pt x="20146" y="4243"/>
                  </a:lnTo>
                  <a:lnTo>
                    <a:pt x="51952" y="64720"/>
                  </a:lnTo>
                  <a:lnTo>
                    <a:pt x="75976" y="122855"/>
                  </a:lnTo>
                  <a:lnTo>
                    <a:pt x="96034" y="180842"/>
                  </a:lnTo>
                  <a:lnTo>
                    <a:pt x="119501" y="241929"/>
                  </a:lnTo>
                  <a:lnTo>
                    <a:pt x="144500" y="295915"/>
                  </a:lnTo>
                  <a:lnTo>
                    <a:pt x="176034" y="356152"/>
                  </a:lnTo>
                  <a:lnTo>
                    <a:pt x="227402" y="409462"/>
                  </a:lnTo>
                  <a:lnTo>
                    <a:pt x="237551" y="417304"/>
                  </a:lnTo>
                  <a:lnTo>
                    <a:pt x="261307" y="422899"/>
                  </a:lnTo>
                  <a:lnTo>
                    <a:pt x="274193" y="422753"/>
                  </a:lnTo>
                  <a:lnTo>
                    <a:pt x="285124" y="419146"/>
                  </a:lnTo>
                  <a:lnTo>
                    <a:pt x="303507" y="405780"/>
                  </a:lnTo>
                  <a:lnTo>
                    <a:pt x="316357" y="381902"/>
                  </a:lnTo>
                  <a:lnTo>
                    <a:pt x="327049" y="335574"/>
                  </a:lnTo>
                  <a:lnTo>
                    <a:pt x="333336" y="284802"/>
                  </a:lnTo>
                  <a:lnTo>
                    <a:pt x="339488" y="229595"/>
                  </a:lnTo>
                  <a:lnTo>
                    <a:pt x="344431" y="178142"/>
                  </a:lnTo>
                  <a:lnTo>
                    <a:pt x="350992" y="118137"/>
                  </a:lnTo>
                  <a:lnTo>
                    <a:pt x="352129" y="67258"/>
                  </a:lnTo>
                  <a:lnTo>
                    <a:pt x="352395" y="38815"/>
                  </a:lnTo>
                  <a:lnTo>
                    <a:pt x="352607" y="1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46047" y="3152469"/>
              <a:ext cx="144503" cy="240789"/>
            </a:xfrm>
            <a:custGeom>
              <a:avLst/>
              <a:gdLst/>
              <a:ahLst/>
              <a:cxnLst/>
              <a:rect l="0" t="0" r="0" b="0"/>
              <a:pathLst>
                <a:path w="144503" h="240789">
                  <a:moveTo>
                    <a:pt x="7632" y="153479"/>
                  </a:moveTo>
                  <a:lnTo>
                    <a:pt x="66248" y="138825"/>
                  </a:lnTo>
                  <a:lnTo>
                    <a:pt x="101039" y="123141"/>
                  </a:lnTo>
                  <a:lnTo>
                    <a:pt x="127984" y="98086"/>
                  </a:lnTo>
                  <a:lnTo>
                    <a:pt x="137161" y="75438"/>
                  </a:lnTo>
                  <a:lnTo>
                    <a:pt x="139608" y="62847"/>
                  </a:lnTo>
                  <a:lnTo>
                    <a:pt x="136087" y="42618"/>
                  </a:lnTo>
                  <a:lnTo>
                    <a:pt x="120952" y="18076"/>
                  </a:lnTo>
                  <a:lnTo>
                    <a:pt x="114764" y="10568"/>
                  </a:lnTo>
                  <a:lnTo>
                    <a:pt x="95410" y="2225"/>
                  </a:lnTo>
                  <a:lnTo>
                    <a:pt x="83698" y="0"/>
                  </a:lnTo>
                  <a:lnTo>
                    <a:pt x="61326" y="3768"/>
                  </a:lnTo>
                  <a:lnTo>
                    <a:pt x="32120" y="19043"/>
                  </a:lnTo>
                  <a:lnTo>
                    <a:pt x="17345" y="32898"/>
                  </a:lnTo>
                  <a:lnTo>
                    <a:pt x="6879" y="50755"/>
                  </a:lnTo>
                  <a:lnTo>
                    <a:pt x="0" y="91717"/>
                  </a:lnTo>
                  <a:lnTo>
                    <a:pt x="6081" y="141149"/>
                  </a:lnTo>
                  <a:lnTo>
                    <a:pt x="21666" y="184708"/>
                  </a:lnTo>
                  <a:lnTo>
                    <a:pt x="34926" y="204793"/>
                  </a:lnTo>
                  <a:lnTo>
                    <a:pt x="62122" y="228085"/>
                  </a:lnTo>
                  <a:lnTo>
                    <a:pt x="82152" y="238499"/>
                  </a:lnTo>
                  <a:lnTo>
                    <a:pt x="102753" y="240788"/>
                  </a:lnTo>
                  <a:lnTo>
                    <a:pt x="144502" y="237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32663" y="3211191"/>
              <a:ext cx="147400" cy="206855"/>
            </a:xfrm>
            <a:custGeom>
              <a:avLst/>
              <a:gdLst/>
              <a:ahLst/>
              <a:cxnLst/>
              <a:rect l="0" t="0" r="0" b="0"/>
              <a:pathLst>
                <a:path w="147400" h="206855">
                  <a:moveTo>
                    <a:pt x="0" y="42114"/>
                  </a:moveTo>
                  <a:lnTo>
                    <a:pt x="19128" y="95989"/>
                  </a:lnTo>
                  <a:lnTo>
                    <a:pt x="56599" y="158036"/>
                  </a:lnTo>
                  <a:lnTo>
                    <a:pt x="91306" y="204995"/>
                  </a:lnTo>
                  <a:lnTo>
                    <a:pt x="98305" y="206854"/>
                  </a:lnTo>
                  <a:lnTo>
                    <a:pt x="105311" y="204583"/>
                  </a:lnTo>
                  <a:lnTo>
                    <a:pt x="112321" y="199560"/>
                  </a:lnTo>
                  <a:lnTo>
                    <a:pt x="120111" y="178380"/>
                  </a:lnTo>
                  <a:lnTo>
                    <a:pt x="130700" y="122713"/>
                  </a:lnTo>
                  <a:lnTo>
                    <a:pt x="136821" y="5942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40429" y="3207955"/>
              <a:ext cx="177415" cy="255921"/>
            </a:xfrm>
            <a:custGeom>
              <a:avLst/>
              <a:gdLst/>
              <a:ahLst/>
              <a:cxnLst/>
              <a:rect l="0" t="0" r="0" b="0"/>
              <a:pathLst>
                <a:path w="177415" h="255921">
                  <a:moveTo>
                    <a:pt x="2803" y="87464"/>
                  </a:moveTo>
                  <a:lnTo>
                    <a:pt x="12379" y="111511"/>
                  </a:lnTo>
                  <a:lnTo>
                    <a:pt x="30337" y="132934"/>
                  </a:lnTo>
                  <a:lnTo>
                    <a:pt x="47796" y="147057"/>
                  </a:lnTo>
                  <a:lnTo>
                    <a:pt x="70373" y="151775"/>
                  </a:lnTo>
                  <a:lnTo>
                    <a:pt x="117406" y="145271"/>
                  </a:lnTo>
                  <a:lnTo>
                    <a:pt x="144254" y="130459"/>
                  </a:lnTo>
                  <a:lnTo>
                    <a:pt x="167027" y="105663"/>
                  </a:lnTo>
                  <a:lnTo>
                    <a:pt x="175228" y="83074"/>
                  </a:lnTo>
                  <a:lnTo>
                    <a:pt x="177414" y="70499"/>
                  </a:lnTo>
                  <a:lnTo>
                    <a:pt x="173605" y="50289"/>
                  </a:lnTo>
                  <a:lnTo>
                    <a:pt x="162943" y="33507"/>
                  </a:lnTo>
                  <a:lnTo>
                    <a:pt x="137210" y="12075"/>
                  </a:lnTo>
                  <a:lnTo>
                    <a:pt x="117522" y="2095"/>
                  </a:lnTo>
                  <a:lnTo>
                    <a:pt x="93954" y="0"/>
                  </a:lnTo>
                  <a:lnTo>
                    <a:pt x="70221" y="4137"/>
                  </a:lnTo>
                  <a:lnTo>
                    <a:pt x="51874" y="13776"/>
                  </a:lnTo>
                  <a:lnTo>
                    <a:pt x="28391" y="37945"/>
                  </a:lnTo>
                  <a:lnTo>
                    <a:pt x="0" y="98267"/>
                  </a:lnTo>
                  <a:lnTo>
                    <a:pt x="153" y="140838"/>
                  </a:lnTo>
                  <a:lnTo>
                    <a:pt x="7607" y="179318"/>
                  </a:lnTo>
                  <a:lnTo>
                    <a:pt x="22814" y="207357"/>
                  </a:lnTo>
                  <a:lnTo>
                    <a:pt x="42138" y="230483"/>
                  </a:lnTo>
                  <a:lnTo>
                    <a:pt x="95360" y="251762"/>
                  </a:lnTo>
                  <a:lnTo>
                    <a:pt x="108088" y="255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85388" y="3253305"/>
              <a:ext cx="136871" cy="214103"/>
            </a:xfrm>
            <a:custGeom>
              <a:avLst/>
              <a:gdLst/>
              <a:ahLst/>
              <a:cxnLst/>
              <a:rect l="0" t="0" r="0" b="0"/>
              <a:pathLst>
                <a:path w="136871" h="214103">
                  <a:moveTo>
                    <a:pt x="0" y="94757"/>
                  </a:moveTo>
                  <a:lnTo>
                    <a:pt x="17958" y="158185"/>
                  </a:lnTo>
                  <a:lnTo>
                    <a:pt x="42367" y="214102"/>
                  </a:lnTo>
                  <a:lnTo>
                    <a:pt x="37937" y="208630"/>
                  </a:lnTo>
                  <a:lnTo>
                    <a:pt x="13999" y="145500"/>
                  </a:lnTo>
                  <a:lnTo>
                    <a:pt x="3112" y="93688"/>
                  </a:lnTo>
                  <a:lnTo>
                    <a:pt x="3723" y="68545"/>
                  </a:lnTo>
                  <a:lnTo>
                    <a:pt x="11793" y="49572"/>
                  </a:lnTo>
                  <a:lnTo>
                    <a:pt x="26298" y="36460"/>
                  </a:lnTo>
                  <a:lnTo>
                    <a:pt x="84688" y="1095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17098" y="3274362"/>
              <a:ext cx="10241" cy="200043"/>
            </a:xfrm>
            <a:custGeom>
              <a:avLst/>
              <a:gdLst/>
              <a:ahLst/>
              <a:cxnLst/>
              <a:rect l="0" t="0" r="0" b="0"/>
              <a:pathLst>
                <a:path w="10241" h="200043">
                  <a:moveTo>
                    <a:pt x="0" y="0"/>
                  </a:moveTo>
                  <a:lnTo>
                    <a:pt x="9065" y="58617"/>
                  </a:lnTo>
                  <a:lnTo>
                    <a:pt x="10240" y="113961"/>
                  </a:lnTo>
                  <a:lnTo>
                    <a:pt x="7352" y="1706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06570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01326" y="3283230"/>
              <a:ext cx="168456" cy="212232"/>
            </a:xfrm>
            <a:custGeom>
              <a:avLst/>
              <a:gdLst/>
              <a:ahLst/>
              <a:cxnLst/>
              <a:rect l="0" t="0" r="0" b="0"/>
              <a:pathLst>
                <a:path w="168456" h="212232">
                  <a:moveTo>
                    <a:pt x="0" y="54303"/>
                  </a:moveTo>
                  <a:lnTo>
                    <a:pt x="5589" y="116396"/>
                  </a:lnTo>
                  <a:lnTo>
                    <a:pt x="18211" y="173094"/>
                  </a:lnTo>
                  <a:lnTo>
                    <a:pt x="18622" y="191327"/>
                  </a:lnTo>
                  <a:lnTo>
                    <a:pt x="17094" y="191276"/>
                  </a:lnTo>
                  <a:lnTo>
                    <a:pt x="12277" y="180691"/>
                  </a:lnTo>
                  <a:lnTo>
                    <a:pt x="2771" y="132648"/>
                  </a:lnTo>
                  <a:lnTo>
                    <a:pt x="3941" y="90385"/>
                  </a:lnTo>
                  <a:lnTo>
                    <a:pt x="14816" y="44662"/>
                  </a:lnTo>
                  <a:lnTo>
                    <a:pt x="30386" y="18042"/>
                  </a:lnTo>
                  <a:lnTo>
                    <a:pt x="46260" y="5821"/>
                  </a:lnTo>
                  <a:lnTo>
                    <a:pt x="55407" y="925"/>
                  </a:lnTo>
                  <a:lnTo>
                    <a:pt x="65014" y="0"/>
                  </a:lnTo>
                  <a:lnTo>
                    <a:pt x="85047" y="5212"/>
                  </a:lnTo>
                  <a:lnTo>
                    <a:pt x="110467" y="21300"/>
                  </a:lnTo>
                  <a:lnTo>
                    <a:pt x="132817" y="46474"/>
                  </a:lnTo>
                  <a:lnTo>
                    <a:pt x="156931" y="108226"/>
                  </a:lnTo>
                  <a:lnTo>
                    <a:pt x="166180" y="163351"/>
                  </a:lnTo>
                  <a:lnTo>
                    <a:pt x="168455" y="212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64538" y="3063792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2196" y="52051"/>
                  </a:lnTo>
                  <a:lnTo>
                    <a:pt x="651" y="108230"/>
                  </a:lnTo>
                  <a:lnTo>
                    <a:pt x="193" y="163090"/>
                  </a:lnTo>
                  <a:lnTo>
                    <a:pt x="57" y="215219"/>
                  </a:lnTo>
                  <a:lnTo>
                    <a:pt x="17" y="275119"/>
                  </a:lnTo>
                  <a:lnTo>
                    <a:pt x="5" y="334201"/>
                  </a:lnTo>
                  <a:lnTo>
                    <a:pt x="1" y="38563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3232248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215206" y="8334"/>
                  </a:lnTo>
                  <a:lnTo>
                    <a:pt x="163782" y="15684"/>
                  </a:lnTo>
                  <a:lnTo>
                    <a:pt x="108564" y="27232"/>
                  </a:lnTo>
                  <a:lnTo>
                    <a:pt x="55716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41034" y="3263468"/>
              <a:ext cx="173290" cy="214794"/>
            </a:xfrm>
            <a:custGeom>
              <a:avLst/>
              <a:gdLst/>
              <a:ahLst/>
              <a:cxnLst/>
              <a:rect l="0" t="0" r="0" b="0"/>
              <a:pathLst>
                <a:path w="173290" h="214794">
                  <a:moveTo>
                    <a:pt x="18261" y="105651"/>
                  </a:moveTo>
                  <a:lnTo>
                    <a:pt x="55739" y="97317"/>
                  </a:lnTo>
                  <a:lnTo>
                    <a:pt x="107163" y="89967"/>
                  </a:lnTo>
                  <a:lnTo>
                    <a:pt x="142868" y="75008"/>
                  </a:lnTo>
                  <a:lnTo>
                    <a:pt x="170085" y="55757"/>
                  </a:lnTo>
                  <a:lnTo>
                    <a:pt x="173289" y="47822"/>
                  </a:lnTo>
                  <a:lnTo>
                    <a:pt x="173086" y="39022"/>
                  </a:lnTo>
                  <a:lnTo>
                    <a:pt x="170611" y="29646"/>
                  </a:lnTo>
                  <a:lnTo>
                    <a:pt x="158502" y="12989"/>
                  </a:lnTo>
                  <a:lnTo>
                    <a:pt x="150360" y="5272"/>
                  </a:lnTo>
                  <a:lnTo>
                    <a:pt x="140252" y="1297"/>
                  </a:lnTo>
                  <a:lnTo>
                    <a:pt x="116543" y="0"/>
                  </a:lnTo>
                  <a:lnTo>
                    <a:pt x="76887" y="5847"/>
                  </a:lnTo>
                  <a:lnTo>
                    <a:pt x="55626" y="14890"/>
                  </a:lnTo>
                  <a:lnTo>
                    <a:pt x="22912" y="39759"/>
                  </a:lnTo>
                  <a:lnTo>
                    <a:pt x="6641" y="71440"/>
                  </a:lnTo>
                  <a:lnTo>
                    <a:pt x="0" y="110462"/>
                  </a:lnTo>
                  <a:lnTo>
                    <a:pt x="9211" y="151660"/>
                  </a:lnTo>
                  <a:lnTo>
                    <a:pt x="26758" y="182324"/>
                  </a:lnTo>
                  <a:lnTo>
                    <a:pt x="43095" y="195490"/>
                  </a:lnTo>
                  <a:lnTo>
                    <a:pt x="82178" y="213474"/>
                  </a:lnTo>
                  <a:lnTo>
                    <a:pt x="102821" y="214793"/>
                  </a:lnTo>
                  <a:lnTo>
                    <a:pt x="123694" y="210311"/>
                  </a:lnTo>
                  <a:lnTo>
                    <a:pt x="151666" y="195803"/>
                  </a:lnTo>
                  <a:lnTo>
                    <a:pt x="165660" y="179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80394" y="3274362"/>
              <a:ext cx="115814" cy="237103"/>
            </a:xfrm>
            <a:custGeom>
              <a:avLst/>
              <a:gdLst/>
              <a:ahLst/>
              <a:cxnLst/>
              <a:rect l="0" t="0" r="0" b="0"/>
              <a:pathLst>
                <a:path w="115814" h="237103">
                  <a:moveTo>
                    <a:pt x="0" y="115814"/>
                  </a:moveTo>
                  <a:lnTo>
                    <a:pt x="28681" y="179241"/>
                  </a:lnTo>
                  <a:lnTo>
                    <a:pt x="54613" y="231661"/>
                  </a:lnTo>
                  <a:lnTo>
                    <a:pt x="55126" y="236329"/>
                  </a:lnTo>
                  <a:lnTo>
                    <a:pt x="53128" y="237102"/>
                  </a:lnTo>
                  <a:lnTo>
                    <a:pt x="49456" y="235277"/>
                  </a:lnTo>
                  <a:lnTo>
                    <a:pt x="42257" y="223891"/>
                  </a:lnTo>
                  <a:lnTo>
                    <a:pt x="21070" y="167777"/>
                  </a:lnTo>
                  <a:lnTo>
                    <a:pt x="4681" y="114555"/>
                  </a:lnTo>
                  <a:lnTo>
                    <a:pt x="2080" y="89128"/>
                  </a:lnTo>
                  <a:lnTo>
                    <a:pt x="7163" y="65349"/>
                  </a:lnTo>
                  <a:lnTo>
                    <a:pt x="11794" y="54094"/>
                  </a:lnTo>
                  <a:lnTo>
                    <a:pt x="19561" y="45422"/>
                  </a:lnTo>
                  <a:lnTo>
                    <a:pt x="52849" y="2762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81443" y="3309069"/>
              <a:ext cx="199185" cy="217978"/>
            </a:xfrm>
            <a:custGeom>
              <a:avLst/>
              <a:gdLst/>
              <a:ahLst/>
              <a:cxnLst/>
              <a:rect l="0" t="0" r="0" b="0"/>
              <a:pathLst>
                <a:path w="199185" h="217978">
                  <a:moveTo>
                    <a:pt x="146391" y="17936"/>
                  </a:moveTo>
                  <a:lnTo>
                    <a:pt x="135212" y="6757"/>
                  </a:lnTo>
                  <a:lnTo>
                    <a:pt x="117246" y="1269"/>
                  </a:lnTo>
                  <a:lnTo>
                    <a:pt x="93664" y="0"/>
                  </a:lnTo>
                  <a:lnTo>
                    <a:pt x="56419" y="7032"/>
                  </a:lnTo>
                  <a:lnTo>
                    <a:pt x="8533" y="36358"/>
                  </a:lnTo>
                  <a:lnTo>
                    <a:pt x="3013" y="44255"/>
                  </a:lnTo>
                  <a:lnTo>
                    <a:pt x="503" y="53030"/>
                  </a:lnTo>
                  <a:lnTo>
                    <a:pt x="0" y="62389"/>
                  </a:lnTo>
                  <a:lnTo>
                    <a:pt x="5512" y="68628"/>
                  </a:lnTo>
                  <a:lnTo>
                    <a:pt x="27236" y="75561"/>
                  </a:lnTo>
                  <a:lnTo>
                    <a:pt x="79267" y="81181"/>
                  </a:lnTo>
                  <a:lnTo>
                    <a:pt x="113634" y="90357"/>
                  </a:lnTo>
                  <a:lnTo>
                    <a:pt x="176704" y="119998"/>
                  </a:lnTo>
                  <a:lnTo>
                    <a:pt x="193399" y="131927"/>
                  </a:lnTo>
                  <a:lnTo>
                    <a:pt x="197616" y="139554"/>
                  </a:lnTo>
                  <a:lnTo>
                    <a:pt x="199184" y="157386"/>
                  </a:lnTo>
                  <a:lnTo>
                    <a:pt x="192861" y="173890"/>
                  </a:lnTo>
                  <a:lnTo>
                    <a:pt x="187899" y="181567"/>
                  </a:lnTo>
                  <a:lnTo>
                    <a:pt x="173028" y="193216"/>
                  </a:lnTo>
                  <a:lnTo>
                    <a:pt x="134885" y="210227"/>
                  </a:lnTo>
                  <a:lnTo>
                    <a:pt x="71639" y="216956"/>
                  </a:lnTo>
                  <a:lnTo>
                    <a:pt x="20049" y="217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39919" y="3315898"/>
              <a:ext cx="165523" cy="200621"/>
            </a:xfrm>
            <a:custGeom>
              <a:avLst/>
              <a:gdLst/>
              <a:ahLst/>
              <a:cxnLst/>
              <a:rect l="0" t="0" r="0" b="0"/>
              <a:pathLst>
                <a:path w="165523" h="200621">
                  <a:moveTo>
                    <a:pt x="24785" y="105863"/>
                  </a:moveTo>
                  <a:lnTo>
                    <a:pt x="67477" y="102744"/>
                  </a:lnTo>
                  <a:lnTo>
                    <a:pt x="126854" y="87905"/>
                  </a:lnTo>
                  <a:lnTo>
                    <a:pt x="149698" y="81114"/>
                  </a:lnTo>
                  <a:lnTo>
                    <a:pt x="157193" y="74156"/>
                  </a:lnTo>
                  <a:lnTo>
                    <a:pt x="165522" y="53947"/>
                  </a:lnTo>
                  <a:lnTo>
                    <a:pt x="165403" y="44346"/>
                  </a:lnTo>
                  <a:lnTo>
                    <a:pt x="159031" y="27440"/>
                  </a:lnTo>
                  <a:lnTo>
                    <a:pt x="136702" y="4768"/>
                  </a:lnTo>
                  <a:lnTo>
                    <a:pt x="126302" y="1032"/>
                  </a:lnTo>
                  <a:lnTo>
                    <a:pt x="102270" y="0"/>
                  </a:lnTo>
                  <a:lnTo>
                    <a:pt x="68021" y="11585"/>
                  </a:lnTo>
                  <a:lnTo>
                    <a:pt x="35646" y="29836"/>
                  </a:lnTo>
                  <a:lnTo>
                    <a:pt x="20644" y="49457"/>
                  </a:lnTo>
                  <a:lnTo>
                    <a:pt x="1481" y="94591"/>
                  </a:lnTo>
                  <a:lnTo>
                    <a:pt x="0" y="116061"/>
                  </a:lnTo>
                  <a:lnTo>
                    <a:pt x="4411" y="136132"/>
                  </a:lnTo>
                  <a:lnTo>
                    <a:pt x="26307" y="168081"/>
                  </a:lnTo>
                  <a:lnTo>
                    <a:pt x="32818" y="175417"/>
                  </a:lnTo>
                  <a:lnTo>
                    <a:pt x="64340" y="191333"/>
                  </a:lnTo>
                  <a:lnTo>
                    <a:pt x="121299" y="199397"/>
                  </a:lnTo>
                  <a:lnTo>
                    <a:pt x="140599" y="200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81858" y="3397760"/>
              <a:ext cx="161873" cy="157788"/>
            </a:xfrm>
            <a:custGeom>
              <a:avLst/>
              <a:gdLst/>
              <a:ahLst/>
              <a:cxnLst/>
              <a:rect l="0" t="0" r="0" b="0"/>
              <a:pathLst>
                <a:path w="161873" h="157788">
                  <a:moveTo>
                    <a:pt x="119758" y="24001"/>
                  </a:moveTo>
                  <a:lnTo>
                    <a:pt x="101778" y="8360"/>
                  </a:lnTo>
                  <a:lnTo>
                    <a:pt x="84860" y="282"/>
                  </a:lnTo>
                  <a:lnTo>
                    <a:pt x="75436" y="0"/>
                  </a:lnTo>
                  <a:lnTo>
                    <a:pt x="55606" y="5925"/>
                  </a:lnTo>
                  <a:lnTo>
                    <a:pt x="30300" y="22415"/>
                  </a:lnTo>
                  <a:lnTo>
                    <a:pt x="18388" y="38504"/>
                  </a:lnTo>
                  <a:lnTo>
                    <a:pt x="1209" y="77429"/>
                  </a:lnTo>
                  <a:lnTo>
                    <a:pt x="0" y="98049"/>
                  </a:lnTo>
                  <a:lnTo>
                    <a:pt x="4531" y="117743"/>
                  </a:lnTo>
                  <a:lnTo>
                    <a:pt x="14345" y="134294"/>
                  </a:lnTo>
                  <a:lnTo>
                    <a:pt x="29624" y="146330"/>
                  </a:lnTo>
                  <a:lnTo>
                    <a:pt x="49284" y="154409"/>
                  </a:lnTo>
                  <a:lnTo>
                    <a:pt x="85489" y="157787"/>
                  </a:lnTo>
                  <a:lnTo>
                    <a:pt x="118963" y="150729"/>
                  </a:lnTo>
                  <a:lnTo>
                    <a:pt x="161872" y="129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80601" y="3190134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58727"/>
                  </a:lnTo>
                  <a:lnTo>
                    <a:pt x="9065" y="213927"/>
                  </a:lnTo>
                  <a:lnTo>
                    <a:pt x="15683" y="263557"/>
                  </a:lnTo>
                  <a:lnTo>
                    <a:pt x="19464" y="319076"/>
                  </a:lnTo>
                  <a:lnTo>
                    <a:pt x="27978" y="380399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70031" y="3337533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52643"/>
                  </a:moveTo>
                  <a:lnTo>
                    <a:pt x="351729" y="41464"/>
                  </a:lnTo>
                  <a:lnTo>
                    <a:pt x="297811" y="32367"/>
                  </a:lnTo>
                  <a:lnTo>
                    <a:pt x="247988" y="23759"/>
                  </a:lnTo>
                  <a:lnTo>
                    <a:pt x="195010" y="13799"/>
                  </a:lnTo>
                  <a:lnTo>
                    <a:pt x="137719" y="4609"/>
                  </a:lnTo>
                  <a:lnTo>
                    <a:pt x="87728" y="1366"/>
                  </a:lnTo>
                  <a:lnTo>
                    <a:pt x="24738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547481" y="178984"/>
            <a:ext cx="6696296" cy="705995"/>
            <a:chOff x="547481" y="178984"/>
            <a:chExt cx="6696296" cy="705995"/>
          </a:xfrm>
        </p:grpSpPr>
        <p:sp>
          <p:nvSpPr>
            <p:cNvPr id="2" name="Freeform 1"/>
            <p:cNvSpPr/>
            <p:nvPr/>
          </p:nvSpPr>
          <p:spPr>
            <a:xfrm>
              <a:off x="768580" y="2421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3119" y="54144"/>
                  </a:lnTo>
                  <a:lnTo>
                    <a:pt x="6066" y="80216"/>
                  </a:lnTo>
                  <a:lnTo>
                    <a:pt x="1545" y="131789"/>
                  </a:lnTo>
                  <a:lnTo>
                    <a:pt x="3577" y="183718"/>
                  </a:lnTo>
                  <a:lnTo>
                    <a:pt x="8469" y="237319"/>
                  </a:lnTo>
                  <a:lnTo>
                    <a:pt x="15711" y="291763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178984"/>
              <a:ext cx="473784" cy="84229"/>
            </a:xfrm>
            <a:custGeom>
              <a:avLst/>
              <a:gdLst/>
              <a:ahLst/>
              <a:cxnLst/>
              <a:rect l="0" t="0" r="0" b="0"/>
              <a:pathLst>
                <a:path w="473784" h="84229">
                  <a:moveTo>
                    <a:pt x="473783" y="0"/>
                  </a:moveTo>
                  <a:lnTo>
                    <a:pt x="431091" y="3120"/>
                  </a:lnTo>
                  <a:lnTo>
                    <a:pt x="378262" y="14654"/>
                  </a:lnTo>
                  <a:lnTo>
                    <a:pt x="328627" y="24749"/>
                  </a:lnTo>
                  <a:lnTo>
                    <a:pt x="276876" y="35149"/>
                  </a:lnTo>
                  <a:lnTo>
                    <a:pt x="230086" y="45639"/>
                  </a:lnTo>
                  <a:lnTo>
                    <a:pt x="175409" y="56157"/>
                  </a:lnTo>
                  <a:lnTo>
                    <a:pt x="120343" y="61093"/>
                  </a:lnTo>
                  <a:lnTo>
                    <a:pt x="63806" y="71166"/>
                  </a:lnTo>
                  <a:lnTo>
                    <a:pt x="14337" y="8130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410611"/>
              <a:ext cx="105286" cy="139770"/>
            </a:xfrm>
            <a:custGeom>
              <a:avLst/>
              <a:gdLst/>
              <a:ahLst/>
              <a:cxnLst/>
              <a:rect l="0" t="0" r="0" b="0"/>
              <a:pathLst>
                <a:path w="105286" h="139770">
                  <a:moveTo>
                    <a:pt x="0" y="52642"/>
                  </a:moveTo>
                  <a:lnTo>
                    <a:pt x="17959" y="113753"/>
                  </a:lnTo>
                  <a:lnTo>
                    <a:pt x="24749" y="135955"/>
                  </a:lnTo>
                  <a:lnTo>
                    <a:pt x="24689" y="139769"/>
                  </a:lnTo>
                  <a:lnTo>
                    <a:pt x="22308" y="138803"/>
                  </a:lnTo>
                  <a:lnTo>
                    <a:pt x="14594" y="128371"/>
                  </a:lnTo>
                  <a:lnTo>
                    <a:pt x="4844" y="101597"/>
                  </a:lnTo>
                  <a:lnTo>
                    <a:pt x="2605" y="65718"/>
                  </a:lnTo>
                  <a:lnTo>
                    <a:pt x="6227" y="43246"/>
                  </a:lnTo>
                  <a:lnTo>
                    <a:pt x="11171" y="34680"/>
                  </a:lnTo>
                  <a:lnTo>
                    <a:pt x="26022" y="22042"/>
                  </a:lnTo>
                  <a:lnTo>
                    <a:pt x="54114" y="83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9342" y="428294"/>
              <a:ext cx="281266" cy="260685"/>
            </a:xfrm>
            <a:custGeom>
              <a:avLst/>
              <a:gdLst/>
              <a:ahLst/>
              <a:cxnLst/>
              <a:rect l="0" t="0" r="0" b="0"/>
              <a:pathLst>
                <a:path w="281266" h="260685">
                  <a:moveTo>
                    <a:pt x="108264" y="66545"/>
                  </a:moveTo>
                  <a:lnTo>
                    <a:pt x="113853" y="49777"/>
                  </a:lnTo>
                  <a:lnTo>
                    <a:pt x="111740" y="16993"/>
                  </a:lnTo>
                  <a:lnTo>
                    <a:pt x="105902" y="8944"/>
                  </a:lnTo>
                  <a:lnTo>
                    <a:pt x="97330" y="3578"/>
                  </a:lnTo>
                  <a:lnTo>
                    <a:pt x="86937" y="0"/>
                  </a:lnTo>
                  <a:lnTo>
                    <a:pt x="66030" y="2264"/>
                  </a:lnTo>
                  <a:lnTo>
                    <a:pt x="55541" y="6144"/>
                  </a:lnTo>
                  <a:lnTo>
                    <a:pt x="37648" y="19813"/>
                  </a:lnTo>
                  <a:lnTo>
                    <a:pt x="23067" y="38756"/>
                  </a:lnTo>
                  <a:lnTo>
                    <a:pt x="266" y="97013"/>
                  </a:lnTo>
                  <a:lnTo>
                    <a:pt x="0" y="106744"/>
                  </a:lnTo>
                  <a:lnTo>
                    <a:pt x="5944" y="123796"/>
                  </a:lnTo>
                  <a:lnTo>
                    <a:pt x="19505" y="136053"/>
                  </a:lnTo>
                  <a:lnTo>
                    <a:pt x="28034" y="140960"/>
                  </a:lnTo>
                  <a:lnTo>
                    <a:pt x="36060" y="141891"/>
                  </a:lnTo>
                  <a:lnTo>
                    <a:pt x="51217" y="136687"/>
                  </a:lnTo>
                  <a:lnTo>
                    <a:pt x="72904" y="115014"/>
                  </a:lnTo>
                  <a:lnTo>
                    <a:pt x="88558" y="86365"/>
                  </a:lnTo>
                  <a:lnTo>
                    <a:pt x="92787" y="83268"/>
                  </a:lnTo>
                  <a:lnTo>
                    <a:pt x="96776" y="84713"/>
                  </a:lnTo>
                  <a:lnTo>
                    <a:pt x="100605" y="89185"/>
                  </a:lnTo>
                  <a:lnTo>
                    <a:pt x="122762" y="101069"/>
                  </a:lnTo>
                  <a:lnTo>
                    <a:pt x="130798" y="101259"/>
                  </a:lnTo>
                  <a:lnTo>
                    <a:pt x="145965" y="95232"/>
                  </a:lnTo>
                  <a:lnTo>
                    <a:pt x="167658" y="78684"/>
                  </a:lnTo>
                  <a:lnTo>
                    <a:pt x="171256" y="78147"/>
                  </a:lnTo>
                  <a:lnTo>
                    <a:pt x="172486" y="81299"/>
                  </a:lnTo>
                  <a:lnTo>
                    <a:pt x="173072" y="94159"/>
                  </a:lnTo>
                  <a:lnTo>
                    <a:pt x="181149" y="121130"/>
                  </a:lnTo>
                  <a:lnTo>
                    <a:pt x="205267" y="177675"/>
                  </a:lnTo>
                  <a:lnTo>
                    <a:pt x="220318" y="230783"/>
                  </a:lnTo>
                  <a:lnTo>
                    <a:pt x="227476" y="254183"/>
                  </a:lnTo>
                  <a:lnTo>
                    <a:pt x="227513" y="259487"/>
                  </a:lnTo>
                  <a:lnTo>
                    <a:pt x="225198" y="260684"/>
                  </a:lnTo>
                  <a:lnTo>
                    <a:pt x="221315" y="259142"/>
                  </a:lnTo>
                  <a:lnTo>
                    <a:pt x="218726" y="253435"/>
                  </a:lnTo>
                  <a:lnTo>
                    <a:pt x="208641" y="197712"/>
                  </a:lnTo>
                  <a:lnTo>
                    <a:pt x="202961" y="143320"/>
                  </a:lnTo>
                  <a:lnTo>
                    <a:pt x="194906" y="87516"/>
                  </a:lnTo>
                  <a:lnTo>
                    <a:pt x="196327" y="48582"/>
                  </a:lnTo>
                  <a:lnTo>
                    <a:pt x="202385" y="26976"/>
                  </a:lnTo>
                  <a:lnTo>
                    <a:pt x="212877" y="9574"/>
                  </a:lnTo>
                  <a:lnTo>
                    <a:pt x="220120" y="5168"/>
                  </a:lnTo>
                  <a:lnTo>
                    <a:pt x="237526" y="3391"/>
                  </a:lnTo>
                  <a:lnTo>
                    <a:pt x="267057" y="14557"/>
                  </a:lnTo>
                  <a:lnTo>
                    <a:pt x="273787" y="22528"/>
                  </a:lnTo>
                  <a:lnTo>
                    <a:pt x="281265" y="43862"/>
                  </a:lnTo>
                  <a:lnTo>
                    <a:pt x="279886" y="76592"/>
                  </a:lnTo>
                  <a:lnTo>
                    <a:pt x="275321" y="84941"/>
                  </a:lnTo>
                  <a:lnTo>
                    <a:pt x="253299" y="102281"/>
                  </a:lnTo>
                  <a:lnTo>
                    <a:pt x="224077" y="11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405507"/>
              <a:ext cx="115814" cy="131421"/>
            </a:xfrm>
            <a:custGeom>
              <a:avLst/>
              <a:gdLst/>
              <a:ahLst/>
              <a:cxnLst/>
              <a:rect l="0" t="0" r="0" b="0"/>
              <a:pathLst>
                <a:path w="115814" h="131421">
                  <a:moveTo>
                    <a:pt x="0" y="68275"/>
                  </a:moveTo>
                  <a:lnTo>
                    <a:pt x="53875" y="49147"/>
                  </a:lnTo>
                  <a:lnTo>
                    <a:pt x="74247" y="37937"/>
                  </a:lnTo>
                  <a:lnTo>
                    <a:pt x="79914" y="30502"/>
                  </a:lnTo>
                  <a:lnTo>
                    <a:pt x="82522" y="22036"/>
                  </a:lnTo>
                  <a:lnTo>
                    <a:pt x="83090" y="12882"/>
                  </a:lnTo>
                  <a:lnTo>
                    <a:pt x="78790" y="6780"/>
                  </a:lnTo>
                  <a:lnTo>
                    <a:pt x="61534" y="0"/>
                  </a:lnTo>
                  <a:lnTo>
                    <a:pt x="52721" y="531"/>
                  </a:lnTo>
                  <a:lnTo>
                    <a:pt x="36690" y="7361"/>
                  </a:lnTo>
                  <a:lnTo>
                    <a:pt x="14510" y="24360"/>
                  </a:lnTo>
                  <a:lnTo>
                    <a:pt x="6449" y="46807"/>
                  </a:lnTo>
                  <a:lnTo>
                    <a:pt x="4036" y="73942"/>
                  </a:lnTo>
                  <a:lnTo>
                    <a:pt x="6863" y="97700"/>
                  </a:lnTo>
                  <a:lnTo>
                    <a:pt x="18258" y="116838"/>
                  </a:lnTo>
                  <a:lnTo>
                    <a:pt x="26210" y="125216"/>
                  </a:lnTo>
                  <a:lnTo>
                    <a:pt x="35021" y="129633"/>
                  </a:lnTo>
                  <a:lnTo>
                    <a:pt x="54169" y="131420"/>
                  </a:lnTo>
                  <a:lnTo>
                    <a:pt x="92718" y="123035"/>
                  </a:lnTo>
                  <a:lnTo>
                    <a:pt x="115813" y="110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8746" y="421573"/>
              <a:ext cx="157928" cy="112672"/>
            </a:xfrm>
            <a:custGeom>
              <a:avLst/>
              <a:gdLst/>
              <a:ahLst/>
              <a:cxnLst/>
              <a:rect l="0" t="0" r="0" b="0"/>
              <a:pathLst>
                <a:path w="157928" h="112672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95532" y="4535"/>
                  </a:lnTo>
                  <a:lnTo>
                    <a:pt x="97613" y="12237"/>
                  </a:lnTo>
                  <a:lnTo>
                    <a:pt x="96661" y="22052"/>
                  </a:lnTo>
                  <a:lnTo>
                    <a:pt x="86244" y="39196"/>
                  </a:lnTo>
                  <a:lnTo>
                    <a:pt x="35213" y="90668"/>
                  </a:lnTo>
                  <a:lnTo>
                    <a:pt x="34004" y="96566"/>
                  </a:lnTo>
                  <a:lnTo>
                    <a:pt x="36707" y="101667"/>
                  </a:lnTo>
                  <a:lnTo>
                    <a:pt x="42019" y="106238"/>
                  </a:lnTo>
                  <a:lnTo>
                    <a:pt x="77441" y="112671"/>
                  </a:lnTo>
                  <a:lnTo>
                    <a:pt x="132857" y="106690"/>
                  </a:lnTo>
                  <a:lnTo>
                    <a:pt x="157927" y="104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6885" y="426079"/>
              <a:ext cx="127188" cy="92908"/>
            </a:xfrm>
            <a:custGeom>
              <a:avLst/>
              <a:gdLst/>
              <a:ahLst/>
              <a:cxnLst/>
              <a:rect l="0" t="0" r="0" b="0"/>
              <a:pathLst>
                <a:path w="127188" h="92908">
                  <a:moveTo>
                    <a:pt x="95602" y="5589"/>
                  </a:moveTo>
                  <a:lnTo>
                    <a:pt x="78834" y="0"/>
                  </a:lnTo>
                  <a:lnTo>
                    <a:pt x="61243" y="375"/>
                  </a:lnTo>
                  <a:lnTo>
                    <a:pt x="41727" y="5611"/>
                  </a:lnTo>
                  <a:lnTo>
                    <a:pt x="21354" y="15737"/>
                  </a:lnTo>
                  <a:lnTo>
                    <a:pt x="6841" y="31156"/>
                  </a:lnTo>
                  <a:lnTo>
                    <a:pt x="1333" y="40181"/>
                  </a:lnTo>
                  <a:lnTo>
                    <a:pt x="0" y="50877"/>
                  </a:lnTo>
                  <a:lnTo>
                    <a:pt x="4759" y="75240"/>
                  </a:lnTo>
                  <a:lnTo>
                    <a:pt x="11643" y="83608"/>
                  </a:lnTo>
                  <a:lnTo>
                    <a:pt x="31770" y="92907"/>
                  </a:lnTo>
                  <a:lnTo>
                    <a:pt x="69410" y="92552"/>
                  </a:lnTo>
                  <a:lnTo>
                    <a:pt x="104609" y="79449"/>
                  </a:lnTo>
                  <a:lnTo>
                    <a:pt x="112135" y="71207"/>
                  </a:lnTo>
                  <a:lnTo>
                    <a:pt x="127187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7772" y="4632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9251" y="290244"/>
              <a:ext cx="116938" cy="288642"/>
            </a:xfrm>
            <a:custGeom>
              <a:avLst/>
              <a:gdLst/>
              <a:ahLst/>
              <a:cxnLst/>
              <a:rect l="0" t="0" r="0" b="0"/>
              <a:pathLst>
                <a:path w="116938" h="288642">
                  <a:moveTo>
                    <a:pt x="66448" y="215123"/>
                  </a:moveTo>
                  <a:lnTo>
                    <a:pt x="60859" y="192767"/>
                  </a:lnTo>
                  <a:lnTo>
                    <a:pt x="55703" y="187351"/>
                  </a:lnTo>
                  <a:lnTo>
                    <a:pt x="48756" y="184910"/>
                  </a:lnTo>
                  <a:lnTo>
                    <a:pt x="40616" y="184453"/>
                  </a:lnTo>
                  <a:lnTo>
                    <a:pt x="25331" y="190184"/>
                  </a:lnTo>
                  <a:lnTo>
                    <a:pt x="17980" y="194987"/>
                  </a:lnTo>
                  <a:lnTo>
                    <a:pt x="6692" y="209684"/>
                  </a:lnTo>
                  <a:lnTo>
                    <a:pt x="2044" y="218516"/>
                  </a:lnTo>
                  <a:lnTo>
                    <a:pt x="0" y="240808"/>
                  </a:lnTo>
                  <a:lnTo>
                    <a:pt x="4160" y="263973"/>
                  </a:lnTo>
                  <a:lnTo>
                    <a:pt x="13808" y="282068"/>
                  </a:lnTo>
                  <a:lnTo>
                    <a:pt x="21996" y="286659"/>
                  </a:lnTo>
                  <a:lnTo>
                    <a:pt x="43572" y="288641"/>
                  </a:lnTo>
                  <a:lnTo>
                    <a:pt x="53537" y="285192"/>
                  </a:lnTo>
                  <a:lnTo>
                    <a:pt x="70848" y="272001"/>
                  </a:lnTo>
                  <a:lnTo>
                    <a:pt x="88159" y="239255"/>
                  </a:lnTo>
                  <a:lnTo>
                    <a:pt x="104488" y="187438"/>
                  </a:lnTo>
                  <a:lnTo>
                    <a:pt x="116937" y="125820"/>
                  </a:lnTo>
                  <a:lnTo>
                    <a:pt x="111429" y="70925"/>
                  </a:lnTo>
                  <a:lnTo>
                    <a:pt x="106009" y="18140"/>
                  </a:lnTo>
                  <a:lnTo>
                    <a:pt x="103350" y="6592"/>
                  </a:lnTo>
                  <a:lnTo>
                    <a:pt x="99238" y="1233"/>
                  </a:lnTo>
                  <a:lnTo>
                    <a:pt x="94157" y="0"/>
                  </a:lnTo>
                  <a:lnTo>
                    <a:pt x="88430" y="1518"/>
                  </a:lnTo>
                  <a:lnTo>
                    <a:pt x="84612" y="8379"/>
                  </a:lnTo>
                  <a:lnTo>
                    <a:pt x="78485" y="58298"/>
                  </a:lnTo>
                  <a:lnTo>
                    <a:pt x="77274" y="113566"/>
                  </a:lnTo>
                  <a:lnTo>
                    <a:pt x="84271" y="170713"/>
                  </a:lnTo>
                  <a:lnTo>
                    <a:pt x="88887" y="216523"/>
                  </a:lnTo>
                  <a:lnTo>
                    <a:pt x="108562" y="257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58051" y="652766"/>
              <a:ext cx="1400292" cy="10530"/>
            </a:xfrm>
            <a:custGeom>
              <a:avLst/>
              <a:gdLst/>
              <a:ahLst/>
              <a:cxnLst/>
              <a:rect l="0" t="0" r="0" b="0"/>
              <a:pathLst>
                <a:path w="1400292" h="10530">
                  <a:moveTo>
                    <a:pt x="1400291" y="0"/>
                  </a:moveTo>
                  <a:lnTo>
                    <a:pt x="1341674" y="9065"/>
                  </a:lnTo>
                  <a:lnTo>
                    <a:pt x="1287500" y="3004"/>
                  </a:lnTo>
                  <a:lnTo>
                    <a:pt x="1231738" y="594"/>
                  </a:lnTo>
                  <a:lnTo>
                    <a:pt x="1183453" y="176"/>
                  </a:lnTo>
                  <a:lnTo>
                    <a:pt x="1127812" y="52"/>
                  </a:lnTo>
                  <a:lnTo>
                    <a:pt x="1077401" y="16"/>
                  </a:lnTo>
                  <a:lnTo>
                    <a:pt x="1029709" y="5"/>
                  </a:lnTo>
                  <a:lnTo>
                    <a:pt x="978533" y="2"/>
                  </a:lnTo>
                  <a:lnTo>
                    <a:pt x="923206" y="1"/>
                  </a:lnTo>
                  <a:lnTo>
                    <a:pt x="865478" y="0"/>
                  </a:lnTo>
                  <a:lnTo>
                    <a:pt x="814449" y="0"/>
                  </a:lnTo>
                  <a:lnTo>
                    <a:pt x="766573" y="0"/>
                  </a:lnTo>
                  <a:lnTo>
                    <a:pt x="715343" y="0"/>
                  </a:lnTo>
                  <a:lnTo>
                    <a:pt x="663120" y="0"/>
                  </a:lnTo>
                  <a:lnTo>
                    <a:pt x="610601" y="0"/>
                  </a:lnTo>
                  <a:lnTo>
                    <a:pt x="557995" y="0"/>
                  </a:lnTo>
                  <a:lnTo>
                    <a:pt x="508483" y="0"/>
                  </a:lnTo>
                  <a:lnTo>
                    <a:pt x="449832" y="0"/>
                  </a:lnTo>
                  <a:lnTo>
                    <a:pt x="401695" y="0"/>
                  </a:lnTo>
                  <a:lnTo>
                    <a:pt x="350388" y="0"/>
                  </a:lnTo>
                  <a:lnTo>
                    <a:pt x="287885" y="0"/>
                  </a:lnTo>
                  <a:lnTo>
                    <a:pt x="238808" y="0"/>
                  </a:lnTo>
                  <a:lnTo>
                    <a:pt x="179710" y="0"/>
                  </a:lnTo>
                  <a:lnTo>
                    <a:pt x="122976" y="0"/>
                  </a:lnTo>
                  <a:lnTo>
                    <a:pt x="67879" y="1170"/>
                  </a:lnTo>
                  <a:lnTo>
                    <a:pt x="2510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2082" y="46325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3909" y="263212"/>
              <a:ext cx="407647" cy="392817"/>
            </a:xfrm>
            <a:custGeom>
              <a:avLst/>
              <a:gdLst/>
              <a:ahLst/>
              <a:cxnLst/>
              <a:rect l="0" t="0" r="0" b="0"/>
              <a:pathLst>
                <a:path w="407647" h="392817">
                  <a:moveTo>
                    <a:pt x="219355" y="0"/>
                  </a:moveTo>
                  <a:lnTo>
                    <a:pt x="160738" y="5589"/>
                  </a:lnTo>
                  <a:lnTo>
                    <a:pt x="107734" y="26364"/>
                  </a:lnTo>
                  <a:lnTo>
                    <a:pt x="51451" y="59898"/>
                  </a:lnTo>
                  <a:lnTo>
                    <a:pt x="36326" y="80044"/>
                  </a:lnTo>
                  <a:lnTo>
                    <a:pt x="7082" y="137489"/>
                  </a:lnTo>
                  <a:lnTo>
                    <a:pt x="0" y="190328"/>
                  </a:lnTo>
                  <a:lnTo>
                    <a:pt x="4190" y="245826"/>
                  </a:lnTo>
                  <a:lnTo>
                    <a:pt x="12982" y="267573"/>
                  </a:lnTo>
                  <a:lnTo>
                    <a:pt x="45603" y="315259"/>
                  </a:lnTo>
                  <a:lnTo>
                    <a:pt x="104001" y="361118"/>
                  </a:lnTo>
                  <a:lnTo>
                    <a:pt x="148866" y="386364"/>
                  </a:lnTo>
                  <a:lnTo>
                    <a:pt x="175158" y="392816"/>
                  </a:lnTo>
                  <a:lnTo>
                    <a:pt x="227046" y="387426"/>
                  </a:lnTo>
                  <a:lnTo>
                    <a:pt x="260628" y="375276"/>
                  </a:lnTo>
                  <a:lnTo>
                    <a:pt x="314000" y="342267"/>
                  </a:lnTo>
                  <a:lnTo>
                    <a:pt x="361150" y="294117"/>
                  </a:lnTo>
                  <a:lnTo>
                    <a:pt x="394944" y="233732"/>
                  </a:lnTo>
                  <a:lnTo>
                    <a:pt x="402679" y="210336"/>
                  </a:lnTo>
                  <a:lnTo>
                    <a:pt x="407646" y="157188"/>
                  </a:lnTo>
                  <a:lnTo>
                    <a:pt x="405386" y="118714"/>
                  </a:lnTo>
                  <a:lnTo>
                    <a:pt x="394188" y="85087"/>
                  </a:lnTo>
                  <a:lnTo>
                    <a:pt x="369443" y="42284"/>
                  </a:lnTo>
                  <a:lnTo>
                    <a:pt x="349622" y="27372"/>
                  </a:lnTo>
                  <a:lnTo>
                    <a:pt x="315274" y="15519"/>
                  </a:lnTo>
                  <a:lnTo>
                    <a:pt x="28252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6476" y="487559"/>
              <a:ext cx="326385" cy="171561"/>
            </a:xfrm>
            <a:custGeom>
              <a:avLst/>
              <a:gdLst/>
              <a:ahLst/>
              <a:cxnLst/>
              <a:rect l="0" t="0" r="0" b="0"/>
              <a:pathLst>
                <a:path w="326385" h="171561">
                  <a:moveTo>
                    <a:pt x="0" y="49394"/>
                  </a:moveTo>
                  <a:lnTo>
                    <a:pt x="0" y="108011"/>
                  </a:lnTo>
                  <a:lnTo>
                    <a:pt x="5589" y="142801"/>
                  </a:lnTo>
                  <a:lnTo>
                    <a:pt x="7236" y="145590"/>
                  </a:lnTo>
                  <a:lnTo>
                    <a:pt x="8334" y="142771"/>
                  </a:lnTo>
                  <a:lnTo>
                    <a:pt x="13456" y="82129"/>
                  </a:lnTo>
                  <a:lnTo>
                    <a:pt x="29632" y="29658"/>
                  </a:lnTo>
                  <a:lnTo>
                    <a:pt x="40856" y="12936"/>
                  </a:lnTo>
                  <a:lnTo>
                    <a:pt x="48294" y="8711"/>
                  </a:lnTo>
                  <a:lnTo>
                    <a:pt x="65918" y="7136"/>
                  </a:lnTo>
                  <a:lnTo>
                    <a:pt x="74361" y="10694"/>
                  </a:lnTo>
                  <a:lnTo>
                    <a:pt x="89981" y="24005"/>
                  </a:lnTo>
                  <a:lnTo>
                    <a:pt x="106340" y="51230"/>
                  </a:lnTo>
                  <a:lnTo>
                    <a:pt x="129636" y="112726"/>
                  </a:lnTo>
                  <a:lnTo>
                    <a:pt x="140316" y="149787"/>
                  </a:lnTo>
                  <a:lnTo>
                    <a:pt x="142677" y="153758"/>
                  </a:lnTo>
                  <a:lnTo>
                    <a:pt x="144251" y="151725"/>
                  </a:lnTo>
                  <a:lnTo>
                    <a:pt x="145301" y="145691"/>
                  </a:lnTo>
                  <a:lnTo>
                    <a:pt x="157956" y="126019"/>
                  </a:lnTo>
                  <a:lnTo>
                    <a:pt x="176523" y="105373"/>
                  </a:lnTo>
                  <a:lnTo>
                    <a:pt x="230494" y="78761"/>
                  </a:lnTo>
                  <a:lnTo>
                    <a:pt x="267928" y="52465"/>
                  </a:lnTo>
                  <a:lnTo>
                    <a:pt x="285017" y="26127"/>
                  </a:lnTo>
                  <a:lnTo>
                    <a:pt x="284768" y="18675"/>
                  </a:lnTo>
                  <a:lnTo>
                    <a:pt x="281092" y="12537"/>
                  </a:lnTo>
                  <a:lnTo>
                    <a:pt x="275133" y="7275"/>
                  </a:lnTo>
                  <a:lnTo>
                    <a:pt x="256032" y="1429"/>
                  </a:lnTo>
                  <a:lnTo>
                    <a:pt x="233115" y="0"/>
                  </a:lnTo>
                  <a:lnTo>
                    <a:pt x="211231" y="3265"/>
                  </a:lnTo>
                  <a:lnTo>
                    <a:pt x="202822" y="9282"/>
                  </a:lnTo>
                  <a:lnTo>
                    <a:pt x="190359" y="28447"/>
                  </a:lnTo>
                  <a:lnTo>
                    <a:pt x="176766" y="65544"/>
                  </a:lnTo>
                  <a:lnTo>
                    <a:pt x="176508" y="106172"/>
                  </a:lnTo>
                  <a:lnTo>
                    <a:pt x="184123" y="127661"/>
                  </a:lnTo>
                  <a:lnTo>
                    <a:pt x="196476" y="145011"/>
                  </a:lnTo>
                  <a:lnTo>
                    <a:pt x="213665" y="160520"/>
                  </a:lnTo>
                  <a:lnTo>
                    <a:pt x="236122" y="168973"/>
                  </a:lnTo>
                  <a:lnTo>
                    <a:pt x="261701" y="171560"/>
                  </a:lnTo>
                  <a:lnTo>
                    <a:pt x="298900" y="166440"/>
                  </a:lnTo>
                  <a:lnTo>
                    <a:pt x="326384" y="154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32001" y="498514"/>
              <a:ext cx="134282" cy="386465"/>
            </a:xfrm>
            <a:custGeom>
              <a:avLst/>
              <a:gdLst/>
              <a:ahLst/>
              <a:cxnLst/>
              <a:rect l="0" t="0" r="0" b="0"/>
              <a:pathLst>
                <a:path w="134282" h="386465">
                  <a:moveTo>
                    <a:pt x="26713" y="112138"/>
                  </a:moveTo>
                  <a:lnTo>
                    <a:pt x="32303" y="128906"/>
                  </a:lnTo>
                  <a:lnTo>
                    <a:pt x="28258" y="187584"/>
                  </a:lnTo>
                  <a:lnTo>
                    <a:pt x="32608" y="247924"/>
                  </a:lnTo>
                  <a:lnTo>
                    <a:pt x="35869" y="298860"/>
                  </a:lnTo>
                  <a:lnTo>
                    <a:pt x="45376" y="358898"/>
                  </a:lnTo>
                  <a:lnTo>
                    <a:pt x="52780" y="386464"/>
                  </a:lnTo>
                  <a:lnTo>
                    <a:pt x="39959" y="333717"/>
                  </a:lnTo>
                  <a:lnTo>
                    <a:pt x="23099" y="271747"/>
                  </a:lnTo>
                  <a:lnTo>
                    <a:pt x="10315" y="211473"/>
                  </a:lnTo>
                  <a:lnTo>
                    <a:pt x="5867" y="160548"/>
                  </a:lnTo>
                  <a:lnTo>
                    <a:pt x="0" y="108415"/>
                  </a:lnTo>
                  <a:lnTo>
                    <a:pt x="5800" y="58263"/>
                  </a:lnTo>
                  <a:lnTo>
                    <a:pt x="15859" y="32042"/>
                  </a:lnTo>
                  <a:lnTo>
                    <a:pt x="31248" y="14929"/>
                  </a:lnTo>
                  <a:lnTo>
                    <a:pt x="40265" y="8727"/>
                  </a:lnTo>
                  <a:lnTo>
                    <a:pt x="75312" y="0"/>
                  </a:lnTo>
                  <a:lnTo>
                    <a:pt x="98616" y="4197"/>
                  </a:lnTo>
                  <a:lnTo>
                    <a:pt x="109743" y="8592"/>
                  </a:lnTo>
                  <a:lnTo>
                    <a:pt x="118331" y="16201"/>
                  </a:lnTo>
                  <a:lnTo>
                    <a:pt x="130994" y="37134"/>
                  </a:lnTo>
                  <a:lnTo>
                    <a:pt x="134281" y="58916"/>
                  </a:lnTo>
                  <a:lnTo>
                    <a:pt x="126860" y="101495"/>
                  </a:lnTo>
                  <a:lnTo>
                    <a:pt x="114507" y="119496"/>
                  </a:lnTo>
                  <a:lnTo>
                    <a:pt x="106299" y="127572"/>
                  </a:lnTo>
                  <a:lnTo>
                    <a:pt x="87821" y="136545"/>
                  </a:lnTo>
                  <a:lnTo>
                    <a:pt x="58299" y="143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3664" y="527867"/>
              <a:ext cx="160378" cy="136611"/>
            </a:xfrm>
            <a:custGeom>
              <a:avLst/>
              <a:gdLst/>
              <a:ahLst/>
              <a:cxnLst/>
              <a:rect l="0" t="0" r="0" b="0"/>
              <a:pathLst>
                <a:path w="160378" h="136611">
                  <a:moveTo>
                    <a:pt x="55092" y="82785"/>
                  </a:moveTo>
                  <a:lnTo>
                    <a:pt x="71860" y="71607"/>
                  </a:lnTo>
                  <a:lnTo>
                    <a:pt x="76799" y="63635"/>
                  </a:lnTo>
                  <a:lnTo>
                    <a:pt x="82287" y="42299"/>
                  </a:lnTo>
                  <a:lnTo>
                    <a:pt x="79788" y="9568"/>
                  </a:lnTo>
                  <a:lnTo>
                    <a:pt x="73896" y="3558"/>
                  </a:lnTo>
                  <a:lnTo>
                    <a:pt x="65288" y="721"/>
                  </a:lnTo>
                  <a:lnTo>
                    <a:pt x="54870" y="0"/>
                  </a:lnTo>
                  <a:lnTo>
                    <a:pt x="33936" y="5438"/>
                  </a:lnTo>
                  <a:lnTo>
                    <a:pt x="23441" y="10163"/>
                  </a:lnTo>
                  <a:lnTo>
                    <a:pt x="8660" y="27892"/>
                  </a:lnTo>
                  <a:lnTo>
                    <a:pt x="3080" y="39171"/>
                  </a:lnTo>
                  <a:lnTo>
                    <a:pt x="0" y="61061"/>
                  </a:lnTo>
                  <a:lnTo>
                    <a:pt x="7555" y="109300"/>
                  </a:lnTo>
                  <a:lnTo>
                    <a:pt x="12872" y="119179"/>
                  </a:lnTo>
                  <a:lnTo>
                    <a:pt x="28139" y="133275"/>
                  </a:lnTo>
                  <a:lnTo>
                    <a:pt x="37123" y="136333"/>
                  </a:lnTo>
                  <a:lnTo>
                    <a:pt x="56465" y="136610"/>
                  </a:lnTo>
                  <a:lnTo>
                    <a:pt x="64196" y="132706"/>
                  </a:lnTo>
                  <a:lnTo>
                    <a:pt x="75906" y="119011"/>
                  </a:lnTo>
                  <a:lnTo>
                    <a:pt x="83486" y="85980"/>
                  </a:lnTo>
                  <a:lnTo>
                    <a:pt x="86890" y="81405"/>
                  </a:lnTo>
                  <a:lnTo>
                    <a:pt x="91498" y="81865"/>
                  </a:lnTo>
                  <a:lnTo>
                    <a:pt x="102858" y="91735"/>
                  </a:lnTo>
                  <a:lnTo>
                    <a:pt x="115706" y="107820"/>
                  </a:lnTo>
                  <a:lnTo>
                    <a:pt x="132334" y="117309"/>
                  </a:lnTo>
                  <a:lnTo>
                    <a:pt x="160377" y="124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90037" y="558010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3974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4041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69326" y="515896"/>
              <a:ext cx="73701" cy="120556"/>
            </a:xfrm>
            <a:custGeom>
              <a:avLst/>
              <a:gdLst/>
              <a:ahLst/>
              <a:cxnLst/>
              <a:rect l="0" t="0" r="0" b="0"/>
              <a:pathLst>
                <a:path w="73701" h="120556">
                  <a:moveTo>
                    <a:pt x="0" y="73699"/>
                  </a:moveTo>
                  <a:lnTo>
                    <a:pt x="15619" y="120555"/>
                  </a:lnTo>
                  <a:lnTo>
                    <a:pt x="5841" y="85632"/>
                  </a:lnTo>
                  <a:lnTo>
                    <a:pt x="7320" y="53059"/>
                  </a:lnTo>
                  <a:lnTo>
                    <a:pt x="15342" y="34890"/>
                  </a:lnTo>
                  <a:lnTo>
                    <a:pt x="20756" y="26769"/>
                  </a:lnTo>
                  <a:lnTo>
                    <a:pt x="36131" y="1462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11589" y="562949"/>
              <a:ext cx="100184" cy="100894"/>
            </a:xfrm>
            <a:custGeom>
              <a:avLst/>
              <a:gdLst/>
              <a:ahLst/>
              <a:cxnLst/>
              <a:rect l="0" t="0" r="0" b="0"/>
              <a:pathLst>
                <a:path w="100184" h="100894">
                  <a:moveTo>
                    <a:pt x="84120" y="5589"/>
                  </a:moveTo>
                  <a:lnTo>
                    <a:pt x="67353" y="0"/>
                  </a:lnTo>
                  <a:lnTo>
                    <a:pt x="34569" y="2114"/>
                  </a:lnTo>
                  <a:lnTo>
                    <a:pt x="14914" y="10284"/>
                  </a:lnTo>
                  <a:lnTo>
                    <a:pt x="6398" y="15738"/>
                  </a:lnTo>
                  <a:lnTo>
                    <a:pt x="1890" y="24053"/>
                  </a:lnTo>
                  <a:lnTo>
                    <a:pt x="0" y="45771"/>
                  </a:lnTo>
                  <a:lnTo>
                    <a:pt x="6180" y="64782"/>
                  </a:lnTo>
                  <a:lnTo>
                    <a:pt x="29210" y="96051"/>
                  </a:lnTo>
                  <a:lnTo>
                    <a:pt x="38155" y="99822"/>
                  </a:lnTo>
                  <a:lnTo>
                    <a:pt x="60572" y="100893"/>
                  </a:lnTo>
                  <a:lnTo>
                    <a:pt x="79894" y="94350"/>
                  </a:lnTo>
                  <a:lnTo>
                    <a:pt x="88322" y="89330"/>
                  </a:lnTo>
                  <a:lnTo>
                    <a:pt x="93940" y="81303"/>
                  </a:lnTo>
                  <a:lnTo>
                    <a:pt x="100183" y="59907"/>
                  </a:lnTo>
                  <a:lnTo>
                    <a:pt x="99838" y="41039"/>
                  </a:lnTo>
                  <a:lnTo>
                    <a:pt x="94649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74358" y="367874"/>
              <a:ext cx="131922" cy="295422"/>
            </a:xfrm>
            <a:custGeom>
              <a:avLst/>
              <a:gdLst/>
              <a:ahLst/>
              <a:cxnLst/>
              <a:rect l="0" t="0" r="0" b="0"/>
              <a:pathLst>
                <a:path w="131922" h="295422">
                  <a:moveTo>
                    <a:pt x="47694" y="295421"/>
                  </a:moveTo>
                  <a:lnTo>
                    <a:pt x="44574" y="252729"/>
                  </a:lnTo>
                  <a:lnTo>
                    <a:pt x="22500" y="193353"/>
                  </a:lnTo>
                  <a:lnTo>
                    <a:pt x="11113" y="158334"/>
                  </a:lnTo>
                  <a:lnTo>
                    <a:pt x="3553" y="105172"/>
                  </a:lnTo>
                  <a:lnTo>
                    <a:pt x="0" y="78675"/>
                  </a:lnTo>
                  <a:lnTo>
                    <a:pt x="2320" y="55200"/>
                  </a:lnTo>
                  <a:lnTo>
                    <a:pt x="15792" y="22253"/>
                  </a:lnTo>
                  <a:lnTo>
                    <a:pt x="34295" y="7117"/>
                  </a:lnTo>
                  <a:lnTo>
                    <a:pt x="45780" y="1443"/>
                  </a:lnTo>
                  <a:lnTo>
                    <a:pt x="56946" y="0"/>
                  </a:lnTo>
                  <a:lnTo>
                    <a:pt x="117772" y="17100"/>
                  </a:lnTo>
                  <a:lnTo>
                    <a:pt x="131921" y="21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558010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93254" y="3119"/>
                  </a:lnTo>
                  <a:lnTo>
                    <a:pt x="3830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74735" y="547500"/>
              <a:ext cx="180289" cy="280410"/>
            </a:xfrm>
            <a:custGeom>
              <a:avLst/>
              <a:gdLst/>
              <a:ahLst/>
              <a:cxnLst/>
              <a:rect l="0" t="0" r="0" b="0"/>
              <a:pathLst>
                <a:path w="180289" h="280410">
                  <a:moveTo>
                    <a:pt x="0" y="73681"/>
                  </a:moveTo>
                  <a:lnTo>
                    <a:pt x="11453" y="122612"/>
                  </a:lnTo>
                  <a:lnTo>
                    <a:pt x="21331" y="170457"/>
                  </a:lnTo>
                  <a:lnTo>
                    <a:pt x="35149" y="233437"/>
                  </a:lnTo>
                  <a:lnTo>
                    <a:pt x="45640" y="276734"/>
                  </a:lnTo>
                  <a:lnTo>
                    <a:pt x="47974" y="280409"/>
                  </a:lnTo>
                  <a:lnTo>
                    <a:pt x="49530" y="277011"/>
                  </a:lnTo>
                  <a:lnTo>
                    <a:pt x="50090" y="258806"/>
                  </a:lnTo>
                  <a:lnTo>
                    <a:pt x="43396" y="195473"/>
                  </a:lnTo>
                  <a:lnTo>
                    <a:pt x="41198" y="140156"/>
                  </a:lnTo>
                  <a:lnTo>
                    <a:pt x="33831" y="84169"/>
                  </a:lnTo>
                  <a:lnTo>
                    <a:pt x="35370" y="45203"/>
                  </a:lnTo>
                  <a:lnTo>
                    <a:pt x="41457" y="23589"/>
                  </a:lnTo>
                  <a:lnTo>
                    <a:pt x="51961" y="6184"/>
                  </a:lnTo>
                  <a:lnTo>
                    <a:pt x="61547" y="1777"/>
                  </a:lnTo>
                  <a:lnTo>
                    <a:pt x="87796" y="0"/>
                  </a:lnTo>
                  <a:lnTo>
                    <a:pt x="129869" y="11165"/>
                  </a:lnTo>
                  <a:lnTo>
                    <a:pt x="151697" y="26009"/>
                  </a:lnTo>
                  <a:lnTo>
                    <a:pt x="168027" y="45474"/>
                  </a:lnTo>
                  <a:lnTo>
                    <a:pt x="179184" y="69723"/>
                  </a:lnTo>
                  <a:lnTo>
                    <a:pt x="180288" y="80401"/>
                  </a:lnTo>
                  <a:lnTo>
                    <a:pt x="175274" y="98505"/>
                  </a:lnTo>
                  <a:lnTo>
                    <a:pt x="168322" y="104268"/>
                  </a:lnTo>
                  <a:lnTo>
                    <a:pt x="148120" y="110672"/>
                  </a:lnTo>
                  <a:lnTo>
                    <a:pt x="98192" y="113613"/>
                  </a:lnTo>
                  <a:lnTo>
                    <a:pt x="56441" y="107262"/>
                  </a:lnTo>
                  <a:lnTo>
                    <a:pt x="31586" y="105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83699" y="523740"/>
              <a:ext cx="180592" cy="140033"/>
            </a:xfrm>
            <a:custGeom>
              <a:avLst/>
              <a:gdLst/>
              <a:ahLst/>
              <a:cxnLst/>
              <a:rect l="0" t="0" r="0" b="0"/>
              <a:pathLst>
                <a:path w="180592" h="140033">
                  <a:moveTo>
                    <a:pt x="85834" y="65855"/>
                  </a:moveTo>
                  <a:lnTo>
                    <a:pt x="91424" y="49088"/>
                  </a:lnTo>
                  <a:lnTo>
                    <a:pt x="91048" y="31497"/>
                  </a:lnTo>
                  <a:lnTo>
                    <a:pt x="89310" y="21893"/>
                  </a:lnTo>
                  <a:lnTo>
                    <a:pt x="84642" y="14320"/>
                  </a:lnTo>
                  <a:lnTo>
                    <a:pt x="70097" y="2787"/>
                  </a:lnTo>
                  <a:lnTo>
                    <a:pt x="51933" y="0"/>
                  </a:lnTo>
                  <a:lnTo>
                    <a:pt x="42177" y="895"/>
                  </a:lnTo>
                  <a:lnTo>
                    <a:pt x="34503" y="5001"/>
                  </a:lnTo>
                  <a:lnTo>
                    <a:pt x="4133" y="46490"/>
                  </a:lnTo>
                  <a:lnTo>
                    <a:pt x="0" y="69727"/>
                  </a:lnTo>
                  <a:lnTo>
                    <a:pt x="3232" y="94482"/>
                  </a:lnTo>
                  <a:lnTo>
                    <a:pt x="12468" y="117183"/>
                  </a:lnTo>
                  <a:lnTo>
                    <a:pt x="27491" y="132731"/>
                  </a:lnTo>
                  <a:lnTo>
                    <a:pt x="36410" y="138515"/>
                  </a:lnTo>
                  <a:lnTo>
                    <a:pt x="45865" y="140032"/>
                  </a:lnTo>
                  <a:lnTo>
                    <a:pt x="65731" y="135477"/>
                  </a:lnTo>
                  <a:lnTo>
                    <a:pt x="73602" y="129818"/>
                  </a:lnTo>
                  <a:lnTo>
                    <a:pt x="85467" y="114170"/>
                  </a:lnTo>
                  <a:lnTo>
                    <a:pt x="93134" y="80041"/>
                  </a:lnTo>
                  <a:lnTo>
                    <a:pt x="96550" y="75312"/>
                  </a:lnTo>
                  <a:lnTo>
                    <a:pt x="101167" y="75670"/>
                  </a:lnTo>
                  <a:lnTo>
                    <a:pt x="160431" y="109974"/>
                  </a:lnTo>
                  <a:lnTo>
                    <a:pt x="180591" y="11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1598" y="505367"/>
              <a:ext cx="108506" cy="144039"/>
            </a:xfrm>
            <a:custGeom>
              <a:avLst/>
              <a:gdLst/>
              <a:ahLst/>
              <a:cxnLst/>
              <a:rect l="0" t="0" r="0" b="0"/>
              <a:pathLst>
                <a:path w="108506" h="144039">
                  <a:moveTo>
                    <a:pt x="3220" y="73700"/>
                  </a:moveTo>
                  <a:lnTo>
                    <a:pt x="22348" y="126405"/>
                  </a:lnTo>
                  <a:lnTo>
                    <a:pt x="33558" y="142358"/>
                  </a:lnTo>
                  <a:lnTo>
                    <a:pt x="36314" y="144038"/>
                  </a:lnTo>
                  <a:lnTo>
                    <a:pt x="36982" y="141649"/>
                  </a:lnTo>
                  <a:lnTo>
                    <a:pt x="33433" y="128466"/>
                  </a:lnTo>
                  <a:lnTo>
                    <a:pt x="11214" y="74211"/>
                  </a:lnTo>
                  <a:lnTo>
                    <a:pt x="0" y="42266"/>
                  </a:lnTo>
                  <a:lnTo>
                    <a:pt x="2179" y="21125"/>
                  </a:lnTo>
                  <a:lnTo>
                    <a:pt x="6035" y="10574"/>
                  </a:lnTo>
                  <a:lnTo>
                    <a:pt x="13286" y="4710"/>
                  </a:lnTo>
                  <a:lnTo>
                    <a:pt x="33820" y="1313"/>
                  </a:lnTo>
                  <a:lnTo>
                    <a:pt x="89413" y="173"/>
                  </a:lnTo>
                  <a:lnTo>
                    <a:pt x="1085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25382" y="547644"/>
              <a:ext cx="133707" cy="94440"/>
            </a:xfrm>
            <a:custGeom>
              <a:avLst/>
              <a:gdLst/>
              <a:ahLst/>
              <a:cxnLst/>
              <a:rect l="0" t="0" r="0" b="0"/>
              <a:pathLst>
                <a:path w="133707" h="94440">
                  <a:moveTo>
                    <a:pt x="60007" y="84065"/>
                  </a:moveTo>
                  <a:lnTo>
                    <a:pt x="71185" y="61709"/>
                  </a:lnTo>
                  <a:lnTo>
                    <a:pt x="73553" y="38254"/>
                  </a:lnTo>
                  <a:lnTo>
                    <a:pt x="72547" y="25449"/>
                  </a:lnTo>
                  <a:lnTo>
                    <a:pt x="68367" y="15742"/>
                  </a:lnTo>
                  <a:lnTo>
                    <a:pt x="54363" y="1837"/>
                  </a:lnTo>
                  <a:lnTo>
                    <a:pt x="45716" y="0"/>
                  </a:lnTo>
                  <a:lnTo>
                    <a:pt x="26749" y="4199"/>
                  </a:lnTo>
                  <a:lnTo>
                    <a:pt x="19118" y="9764"/>
                  </a:lnTo>
                  <a:lnTo>
                    <a:pt x="7519" y="25306"/>
                  </a:lnTo>
                  <a:lnTo>
                    <a:pt x="0" y="59376"/>
                  </a:lnTo>
                  <a:lnTo>
                    <a:pt x="4481" y="79332"/>
                  </a:lnTo>
                  <a:lnTo>
                    <a:pt x="8951" y="87928"/>
                  </a:lnTo>
                  <a:lnTo>
                    <a:pt x="15441" y="92490"/>
                  </a:lnTo>
                  <a:lnTo>
                    <a:pt x="23277" y="94361"/>
                  </a:lnTo>
                  <a:lnTo>
                    <a:pt x="32011" y="94439"/>
                  </a:lnTo>
                  <a:lnTo>
                    <a:pt x="40173" y="90981"/>
                  </a:lnTo>
                  <a:lnTo>
                    <a:pt x="55481" y="77780"/>
                  </a:lnTo>
                  <a:lnTo>
                    <a:pt x="63844" y="57095"/>
                  </a:lnTo>
                  <a:lnTo>
                    <a:pt x="66075" y="45028"/>
                  </a:lnTo>
                  <a:lnTo>
                    <a:pt x="68731" y="40493"/>
                  </a:lnTo>
                  <a:lnTo>
                    <a:pt x="71672" y="40979"/>
                  </a:lnTo>
                  <a:lnTo>
                    <a:pt x="80399" y="49708"/>
                  </a:lnTo>
                  <a:lnTo>
                    <a:pt x="103873" y="65437"/>
                  </a:lnTo>
                  <a:lnTo>
                    <a:pt x="133706" y="7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80988" y="389554"/>
              <a:ext cx="20215" cy="284270"/>
            </a:xfrm>
            <a:custGeom>
              <a:avLst/>
              <a:gdLst/>
              <a:ahLst/>
              <a:cxnLst/>
              <a:rect l="0" t="0" r="0" b="0"/>
              <a:pathLst>
                <a:path w="20215" h="284270">
                  <a:moveTo>
                    <a:pt x="20214" y="0"/>
                  </a:moveTo>
                  <a:lnTo>
                    <a:pt x="8761" y="48931"/>
                  </a:lnTo>
                  <a:lnTo>
                    <a:pt x="2003" y="96776"/>
                  </a:lnTo>
                  <a:lnTo>
                    <a:pt x="0" y="147997"/>
                  </a:lnTo>
                  <a:lnTo>
                    <a:pt x="4913" y="206529"/>
                  </a:lnTo>
                  <a:lnTo>
                    <a:pt x="12176" y="264774"/>
                  </a:lnTo>
                  <a:lnTo>
                    <a:pt x="2021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64373" y="41061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553" y="216087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27544" y="491835"/>
              <a:ext cx="115814" cy="174432"/>
            </a:xfrm>
            <a:custGeom>
              <a:avLst/>
              <a:gdLst/>
              <a:ahLst/>
              <a:cxnLst/>
              <a:rect l="0" t="0" r="0" b="0"/>
              <a:pathLst>
                <a:path w="115814" h="174432">
                  <a:moveTo>
                    <a:pt x="0" y="118817"/>
                  </a:moveTo>
                  <a:lnTo>
                    <a:pt x="53875" y="100859"/>
                  </a:lnTo>
                  <a:lnTo>
                    <a:pt x="83423" y="89450"/>
                  </a:lnTo>
                  <a:lnTo>
                    <a:pt x="99858" y="78079"/>
                  </a:lnTo>
                  <a:lnTo>
                    <a:pt x="105176" y="69432"/>
                  </a:lnTo>
                  <a:lnTo>
                    <a:pt x="111085" y="47345"/>
                  </a:lnTo>
                  <a:lnTo>
                    <a:pt x="110322" y="37244"/>
                  </a:lnTo>
                  <a:lnTo>
                    <a:pt x="103234" y="19782"/>
                  </a:lnTo>
                  <a:lnTo>
                    <a:pt x="89165" y="7341"/>
                  </a:lnTo>
                  <a:lnTo>
                    <a:pt x="80500" y="2386"/>
                  </a:lnTo>
                  <a:lnTo>
                    <a:pt x="61514" y="0"/>
                  </a:lnTo>
                  <a:lnTo>
                    <a:pt x="42547" y="4008"/>
                  </a:lnTo>
                  <a:lnTo>
                    <a:pt x="26319" y="13589"/>
                  </a:lnTo>
                  <a:lnTo>
                    <a:pt x="14427" y="31885"/>
                  </a:lnTo>
                  <a:lnTo>
                    <a:pt x="6412" y="56784"/>
                  </a:lnTo>
                  <a:lnTo>
                    <a:pt x="3069" y="101347"/>
                  </a:lnTo>
                  <a:lnTo>
                    <a:pt x="6434" y="126261"/>
                  </a:lnTo>
                  <a:lnTo>
                    <a:pt x="14947" y="145912"/>
                  </a:lnTo>
                  <a:lnTo>
                    <a:pt x="20494" y="154428"/>
                  </a:lnTo>
                  <a:lnTo>
                    <a:pt x="36014" y="167010"/>
                  </a:lnTo>
                  <a:lnTo>
                    <a:pt x="45067" y="172003"/>
                  </a:lnTo>
                  <a:lnTo>
                    <a:pt x="67602" y="174431"/>
                  </a:lnTo>
                  <a:lnTo>
                    <a:pt x="115813" y="171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7057" y="389554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8333" y="57264"/>
                  </a:lnTo>
                  <a:lnTo>
                    <a:pt x="12997" y="109774"/>
                  </a:lnTo>
                  <a:lnTo>
                    <a:pt x="21788" y="169786"/>
                  </a:lnTo>
                  <a:lnTo>
                    <a:pt x="28683" y="225782"/>
                  </a:lnTo>
                  <a:lnTo>
                    <a:pt x="33845" y="26577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22455" y="305326"/>
              <a:ext cx="5215" cy="389555"/>
            </a:xfrm>
            <a:custGeom>
              <a:avLst/>
              <a:gdLst/>
              <a:ahLst/>
              <a:cxnLst/>
              <a:rect l="0" t="0" r="0" b="0"/>
              <a:pathLst>
                <a:path w="5215" h="389555">
                  <a:moveTo>
                    <a:pt x="5214" y="0"/>
                  </a:moveTo>
                  <a:lnTo>
                    <a:pt x="2094" y="57264"/>
                  </a:lnTo>
                  <a:lnTo>
                    <a:pt x="0" y="109774"/>
                  </a:lnTo>
                  <a:lnTo>
                    <a:pt x="3669" y="163547"/>
                  </a:lnTo>
                  <a:lnTo>
                    <a:pt x="4756" y="215354"/>
                  </a:lnTo>
                  <a:lnTo>
                    <a:pt x="5078" y="272039"/>
                  </a:lnTo>
                  <a:lnTo>
                    <a:pt x="5174" y="322760"/>
                  </a:lnTo>
                  <a:lnTo>
                    <a:pt x="5202" y="361185"/>
                  </a:lnTo>
                  <a:lnTo>
                    <a:pt x="521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22425" y="58959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2953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27710" y="525033"/>
              <a:ext cx="294798" cy="173026"/>
            </a:xfrm>
            <a:custGeom>
              <a:avLst/>
              <a:gdLst/>
              <a:ahLst/>
              <a:cxnLst/>
              <a:rect l="0" t="0" r="0" b="0"/>
              <a:pathLst>
                <a:path w="294798" h="173026">
                  <a:moveTo>
                    <a:pt x="0" y="75091"/>
                  </a:moveTo>
                  <a:lnTo>
                    <a:pt x="16788" y="130136"/>
                  </a:lnTo>
                  <a:lnTo>
                    <a:pt x="19792" y="157561"/>
                  </a:lnTo>
                  <a:lnTo>
                    <a:pt x="22115" y="98670"/>
                  </a:lnTo>
                  <a:lnTo>
                    <a:pt x="30599" y="65310"/>
                  </a:lnTo>
                  <a:lnTo>
                    <a:pt x="41286" y="43838"/>
                  </a:lnTo>
                  <a:lnTo>
                    <a:pt x="48581" y="37878"/>
                  </a:lnTo>
                  <a:lnTo>
                    <a:pt x="56954" y="35074"/>
                  </a:lnTo>
                  <a:lnTo>
                    <a:pt x="66045" y="34375"/>
                  </a:lnTo>
                  <a:lnTo>
                    <a:pt x="74446" y="37419"/>
                  </a:lnTo>
                  <a:lnTo>
                    <a:pt x="90019" y="50159"/>
                  </a:lnTo>
                  <a:lnTo>
                    <a:pt x="117910" y="86934"/>
                  </a:lnTo>
                  <a:lnTo>
                    <a:pt x="139731" y="138435"/>
                  </a:lnTo>
                  <a:lnTo>
                    <a:pt x="143457" y="141887"/>
                  </a:lnTo>
                  <a:lnTo>
                    <a:pt x="147110" y="140678"/>
                  </a:lnTo>
                  <a:lnTo>
                    <a:pt x="164081" y="125330"/>
                  </a:lnTo>
                  <a:lnTo>
                    <a:pt x="201256" y="104772"/>
                  </a:lnTo>
                  <a:lnTo>
                    <a:pt x="249724" y="82711"/>
                  </a:lnTo>
                  <a:lnTo>
                    <a:pt x="280175" y="56969"/>
                  </a:lnTo>
                  <a:lnTo>
                    <a:pt x="283879" y="47802"/>
                  </a:lnTo>
                  <a:lnTo>
                    <a:pt x="284875" y="25138"/>
                  </a:lnTo>
                  <a:lnTo>
                    <a:pt x="281164" y="16052"/>
                  </a:lnTo>
                  <a:lnTo>
                    <a:pt x="267681" y="2838"/>
                  </a:lnTo>
                  <a:lnTo>
                    <a:pt x="259172" y="16"/>
                  </a:lnTo>
                  <a:lnTo>
                    <a:pt x="240360" y="0"/>
                  </a:lnTo>
                  <a:lnTo>
                    <a:pt x="223419" y="7012"/>
                  </a:lnTo>
                  <a:lnTo>
                    <a:pt x="193480" y="30578"/>
                  </a:lnTo>
                  <a:lnTo>
                    <a:pt x="177690" y="56443"/>
                  </a:lnTo>
                  <a:lnTo>
                    <a:pt x="175679" y="82400"/>
                  </a:lnTo>
                  <a:lnTo>
                    <a:pt x="179855" y="109925"/>
                  </a:lnTo>
                  <a:lnTo>
                    <a:pt x="195360" y="138575"/>
                  </a:lnTo>
                  <a:lnTo>
                    <a:pt x="208099" y="154389"/>
                  </a:lnTo>
                  <a:lnTo>
                    <a:pt x="234014" y="170856"/>
                  </a:lnTo>
                  <a:lnTo>
                    <a:pt x="253745" y="173025"/>
                  </a:lnTo>
                  <a:lnTo>
                    <a:pt x="271872" y="170090"/>
                  </a:lnTo>
                  <a:lnTo>
                    <a:pt x="294797" y="159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4960" y="515896"/>
              <a:ext cx="158817" cy="200042"/>
            </a:xfrm>
            <a:custGeom>
              <a:avLst/>
              <a:gdLst/>
              <a:ahLst/>
              <a:cxnLst/>
              <a:rect l="0" t="0" r="0" b="0"/>
              <a:pathLst>
                <a:path w="158817" h="200042">
                  <a:moveTo>
                    <a:pt x="106004" y="0"/>
                  </a:moveTo>
                  <a:lnTo>
                    <a:pt x="66316" y="2340"/>
                  </a:lnTo>
                  <a:lnTo>
                    <a:pt x="34193" y="16811"/>
                  </a:lnTo>
                  <a:lnTo>
                    <a:pt x="17156" y="29308"/>
                  </a:lnTo>
                  <a:lnTo>
                    <a:pt x="0" y="55087"/>
                  </a:lnTo>
                  <a:lnTo>
                    <a:pt x="240" y="63631"/>
                  </a:lnTo>
                  <a:lnTo>
                    <a:pt x="3908" y="71666"/>
                  </a:lnTo>
                  <a:lnTo>
                    <a:pt x="17344" y="85664"/>
                  </a:lnTo>
                  <a:lnTo>
                    <a:pt x="74954" y="111814"/>
                  </a:lnTo>
                  <a:lnTo>
                    <a:pt x="136466" y="134488"/>
                  </a:lnTo>
                  <a:lnTo>
                    <a:pt x="153078" y="145950"/>
                  </a:lnTo>
                  <a:lnTo>
                    <a:pt x="157273" y="153452"/>
                  </a:lnTo>
                  <a:lnTo>
                    <a:pt x="158816" y="171146"/>
                  </a:lnTo>
                  <a:lnTo>
                    <a:pt x="155250" y="178438"/>
                  </a:lnTo>
                  <a:lnTo>
                    <a:pt x="141929" y="189660"/>
                  </a:lnTo>
                  <a:lnTo>
                    <a:pt x="109109" y="196965"/>
                  </a:lnTo>
                  <a:lnTo>
                    <a:pt x="7441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7922365" y="276636"/>
            <a:ext cx="1516105" cy="484312"/>
          </a:xfrm>
          <a:custGeom>
            <a:avLst/>
            <a:gdLst/>
            <a:ahLst/>
            <a:cxnLst/>
            <a:rect l="0" t="0" r="0" b="0"/>
            <a:pathLst>
              <a:path w="1516105" h="484312">
                <a:moveTo>
                  <a:pt x="0" y="484311"/>
                </a:moveTo>
                <a:lnTo>
                  <a:pt x="303222" y="0"/>
                </a:lnTo>
                <a:lnTo>
                  <a:pt x="1212883" y="0"/>
                </a:lnTo>
                <a:lnTo>
                  <a:pt x="1516104" y="4843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389554" y="1222295"/>
            <a:ext cx="7033706" cy="832022"/>
            <a:chOff x="389554" y="1222295"/>
            <a:chExt cx="7033706" cy="832022"/>
          </a:xfrm>
        </p:grpSpPr>
        <p:sp>
          <p:nvSpPr>
            <p:cNvPr id="39" name="Freeform 38"/>
            <p:cNvSpPr/>
            <p:nvPr/>
          </p:nvSpPr>
          <p:spPr>
            <a:xfrm>
              <a:off x="573478" y="1273948"/>
              <a:ext cx="25568" cy="400084"/>
            </a:xfrm>
            <a:custGeom>
              <a:avLst/>
              <a:gdLst/>
              <a:ahLst/>
              <a:cxnLst/>
              <a:rect l="0" t="0" r="0" b="0"/>
              <a:pathLst>
                <a:path w="25568" h="400084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2138" y="119340"/>
                  </a:lnTo>
                  <a:lnTo>
                    <a:pt x="16108" y="166251"/>
                  </a:lnTo>
                  <a:lnTo>
                    <a:pt x="23004" y="223564"/>
                  </a:lnTo>
                  <a:lnTo>
                    <a:pt x="25567" y="282660"/>
                  </a:lnTo>
                  <a:lnTo>
                    <a:pt x="23313" y="342616"/>
                  </a:lnTo>
                  <a:lnTo>
                    <a:pt x="1611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9554" y="1222295"/>
              <a:ext cx="382071" cy="262224"/>
            </a:xfrm>
            <a:custGeom>
              <a:avLst/>
              <a:gdLst/>
              <a:ahLst/>
              <a:cxnLst/>
              <a:rect l="0" t="0" r="0" b="0"/>
              <a:pathLst>
                <a:path w="382071" h="262224">
                  <a:moveTo>
                    <a:pt x="0" y="83238"/>
                  </a:moveTo>
                  <a:lnTo>
                    <a:pt x="11178" y="66471"/>
                  </a:lnTo>
                  <a:lnTo>
                    <a:pt x="26025" y="55119"/>
                  </a:lnTo>
                  <a:lnTo>
                    <a:pt x="85982" y="18224"/>
                  </a:lnTo>
                  <a:lnTo>
                    <a:pt x="129028" y="4019"/>
                  </a:lnTo>
                  <a:lnTo>
                    <a:pt x="191430" y="0"/>
                  </a:lnTo>
                  <a:lnTo>
                    <a:pt x="242723" y="2423"/>
                  </a:lnTo>
                  <a:lnTo>
                    <a:pt x="288727" y="13669"/>
                  </a:lnTo>
                  <a:lnTo>
                    <a:pt x="324585" y="34939"/>
                  </a:lnTo>
                  <a:lnTo>
                    <a:pt x="362553" y="73568"/>
                  </a:lnTo>
                  <a:lnTo>
                    <a:pt x="379734" y="104549"/>
                  </a:lnTo>
                  <a:lnTo>
                    <a:pt x="382070" y="131704"/>
                  </a:lnTo>
                  <a:lnTo>
                    <a:pt x="378039" y="159761"/>
                  </a:lnTo>
                  <a:lnTo>
                    <a:pt x="349896" y="210183"/>
                  </a:lnTo>
                  <a:lnTo>
                    <a:pt x="333324" y="224666"/>
                  </a:lnTo>
                  <a:lnTo>
                    <a:pt x="273426" y="251170"/>
                  </a:lnTo>
                  <a:lnTo>
                    <a:pt x="221098" y="262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3941" y="1527847"/>
              <a:ext cx="190453" cy="160986"/>
            </a:xfrm>
            <a:custGeom>
              <a:avLst/>
              <a:gdLst/>
              <a:ahLst/>
              <a:cxnLst/>
              <a:rect l="0" t="0" r="0" b="0"/>
              <a:pathLst>
                <a:path w="190453" h="160986">
                  <a:moveTo>
                    <a:pt x="106224" y="61956"/>
                  </a:moveTo>
                  <a:lnTo>
                    <a:pt x="111814" y="45188"/>
                  </a:lnTo>
                  <a:lnTo>
                    <a:pt x="111120" y="37909"/>
                  </a:lnTo>
                  <a:lnTo>
                    <a:pt x="104111" y="23582"/>
                  </a:lnTo>
                  <a:lnTo>
                    <a:pt x="81422" y="2363"/>
                  </a:lnTo>
                  <a:lnTo>
                    <a:pt x="72142" y="0"/>
                  </a:lnTo>
                  <a:lnTo>
                    <a:pt x="52472" y="3614"/>
                  </a:lnTo>
                  <a:lnTo>
                    <a:pt x="27257" y="18803"/>
                  </a:lnTo>
                  <a:lnTo>
                    <a:pt x="4968" y="49300"/>
                  </a:lnTo>
                  <a:lnTo>
                    <a:pt x="0" y="71539"/>
                  </a:lnTo>
                  <a:lnTo>
                    <a:pt x="6343" y="114411"/>
                  </a:lnTo>
                  <a:lnTo>
                    <a:pt x="15539" y="146128"/>
                  </a:lnTo>
                  <a:lnTo>
                    <a:pt x="22370" y="153166"/>
                  </a:lnTo>
                  <a:lnTo>
                    <a:pt x="42440" y="160985"/>
                  </a:lnTo>
                  <a:lnTo>
                    <a:pt x="52003" y="159561"/>
                  </a:lnTo>
                  <a:lnTo>
                    <a:pt x="68868" y="148620"/>
                  </a:lnTo>
                  <a:lnTo>
                    <a:pt x="81043" y="128939"/>
                  </a:lnTo>
                  <a:lnTo>
                    <a:pt x="98391" y="83766"/>
                  </a:lnTo>
                  <a:lnTo>
                    <a:pt x="103341" y="80005"/>
                  </a:lnTo>
                  <a:lnTo>
                    <a:pt x="108982" y="81008"/>
                  </a:lnTo>
                  <a:lnTo>
                    <a:pt x="115082" y="85186"/>
                  </a:lnTo>
                  <a:lnTo>
                    <a:pt x="162484" y="145735"/>
                  </a:lnTo>
                  <a:lnTo>
                    <a:pt x="190452" y="156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5450" y="1516103"/>
              <a:ext cx="136872" cy="171700"/>
            </a:xfrm>
            <a:custGeom>
              <a:avLst/>
              <a:gdLst/>
              <a:ahLst/>
              <a:cxnLst/>
              <a:rect l="0" t="0" r="0" b="0"/>
              <a:pathLst>
                <a:path w="136872" h="171700">
                  <a:moveTo>
                    <a:pt x="0" y="42114"/>
                  </a:moveTo>
                  <a:lnTo>
                    <a:pt x="2340" y="75736"/>
                  </a:lnTo>
                  <a:lnTo>
                    <a:pt x="29309" y="135521"/>
                  </a:lnTo>
                  <a:lnTo>
                    <a:pt x="45651" y="171699"/>
                  </a:lnTo>
                  <a:lnTo>
                    <a:pt x="45642" y="170618"/>
                  </a:lnTo>
                  <a:lnTo>
                    <a:pt x="27667" y="114708"/>
                  </a:lnTo>
                  <a:lnTo>
                    <a:pt x="16297" y="65076"/>
                  </a:lnTo>
                  <a:lnTo>
                    <a:pt x="18162" y="37891"/>
                  </a:lnTo>
                  <a:lnTo>
                    <a:pt x="22636" y="27601"/>
                  </a:lnTo>
                  <a:lnTo>
                    <a:pt x="36967" y="13047"/>
                  </a:lnTo>
                  <a:lnTo>
                    <a:pt x="58154" y="5799"/>
                  </a:lnTo>
                  <a:lnTo>
                    <a:pt x="118879" y="76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80520" y="1565801"/>
              <a:ext cx="182900" cy="138419"/>
            </a:xfrm>
            <a:custGeom>
              <a:avLst/>
              <a:gdLst/>
              <a:ahLst/>
              <a:cxnLst/>
              <a:rect l="0" t="0" r="0" b="0"/>
              <a:pathLst>
                <a:path w="182900" h="138419">
                  <a:moveTo>
                    <a:pt x="98671" y="24002"/>
                  </a:moveTo>
                  <a:lnTo>
                    <a:pt x="80691" y="8361"/>
                  </a:lnTo>
                  <a:lnTo>
                    <a:pt x="63774" y="283"/>
                  </a:lnTo>
                  <a:lnTo>
                    <a:pt x="54349" y="0"/>
                  </a:lnTo>
                  <a:lnTo>
                    <a:pt x="34519" y="5925"/>
                  </a:lnTo>
                  <a:lnTo>
                    <a:pt x="20246" y="19477"/>
                  </a:lnTo>
                  <a:lnTo>
                    <a:pt x="5634" y="49957"/>
                  </a:lnTo>
                  <a:lnTo>
                    <a:pt x="0" y="74142"/>
                  </a:lnTo>
                  <a:lnTo>
                    <a:pt x="5914" y="118264"/>
                  </a:lnTo>
                  <a:lnTo>
                    <a:pt x="8757" y="128957"/>
                  </a:lnTo>
                  <a:lnTo>
                    <a:pt x="14162" y="134916"/>
                  </a:lnTo>
                  <a:lnTo>
                    <a:pt x="21275" y="137719"/>
                  </a:lnTo>
                  <a:lnTo>
                    <a:pt x="29526" y="138418"/>
                  </a:lnTo>
                  <a:lnTo>
                    <a:pt x="44933" y="132955"/>
                  </a:lnTo>
                  <a:lnTo>
                    <a:pt x="73888" y="110384"/>
                  </a:lnTo>
                  <a:lnTo>
                    <a:pt x="89508" y="84692"/>
                  </a:lnTo>
                  <a:lnTo>
                    <a:pt x="94902" y="82009"/>
                  </a:lnTo>
                  <a:lnTo>
                    <a:pt x="100838" y="83730"/>
                  </a:lnTo>
                  <a:lnTo>
                    <a:pt x="152428" y="116261"/>
                  </a:lnTo>
                  <a:lnTo>
                    <a:pt x="182899" y="129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95005" y="136870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55214"/>
                  </a:lnTo>
                  <a:lnTo>
                    <a:pt x="8333" y="202357"/>
                  </a:lnTo>
                  <a:lnTo>
                    <a:pt x="10095" y="265100"/>
                  </a:lnTo>
                  <a:lnTo>
                    <a:pt x="18804" y="31900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00290" y="141081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9878" y="176886"/>
                  </a:lnTo>
                  <a:lnTo>
                    <a:pt x="15989" y="234722"/>
                  </a:lnTo>
                  <a:lnTo>
                    <a:pt x="20389" y="29591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42404" y="1546534"/>
              <a:ext cx="126343" cy="180140"/>
            </a:xfrm>
            <a:custGeom>
              <a:avLst/>
              <a:gdLst/>
              <a:ahLst/>
              <a:cxnLst/>
              <a:rect l="0" t="0" r="0" b="0"/>
              <a:pathLst>
                <a:path w="126343" h="180140">
                  <a:moveTo>
                    <a:pt x="0" y="138025"/>
                  </a:moveTo>
                  <a:lnTo>
                    <a:pt x="5589" y="121257"/>
                  </a:lnTo>
                  <a:lnTo>
                    <a:pt x="17692" y="109906"/>
                  </a:lnTo>
                  <a:lnTo>
                    <a:pt x="74328" y="74234"/>
                  </a:lnTo>
                  <a:lnTo>
                    <a:pt x="110348" y="46656"/>
                  </a:lnTo>
                  <a:lnTo>
                    <a:pt x="113340" y="38508"/>
                  </a:lnTo>
                  <a:lnTo>
                    <a:pt x="112994" y="29566"/>
                  </a:lnTo>
                  <a:lnTo>
                    <a:pt x="110425" y="20096"/>
                  </a:lnTo>
                  <a:lnTo>
                    <a:pt x="105202" y="12612"/>
                  </a:lnTo>
                  <a:lnTo>
                    <a:pt x="90040" y="1178"/>
                  </a:lnTo>
                  <a:lnTo>
                    <a:pt x="81084" y="0"/>
                  </a:lnTo>
                  <a:lnTo>
                    <a:pt x="61773" y="4931"/>
                  </a:lnTo>
                  <a:lnTo>
                    <a:pt x="36760" y="20861"/>
                  </a:lnTo>
                  <a:lnTo>
                    <a:pt x="14531" y="45988"/>
                  </a:lnTo>
                  <a:lnTo>
                    <a:pt x="6458" y="71773"/>
                  </a:lnTo>
                  <a:lnTo>
                    <a:pt x="5210" y="100391"/>
                  </a:lnTo>
                  <a:lnTo>
                    <a:pt x="17661" y="136233"/>
                  </a:lnTo>
                  <a:lnTo>
                    <a:pt x="29686" y="158286"/>
                  </a:lnTo>
                  <a:lnTo>
                    <a:pt x="38508" y="165570"/>
                  </a:lnTo>
                  <a:lnTo>
                    <a:pt x="60788" y="173664"/>
                  </a:lnTo>
                  <a:lnTo>
                    <a:pt x="114474" y="179287"/>
                  </a:lnTo>
                  <a:lnTo>
                    <a:pt x="126342" y="180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33380" y="1421347"/>
              <a:ext cx="19595" cy="294799"/>
            </a:xfrm>
            <a:custGeom>
              <a:avLst/>
              <a:gdLst/>
              <a:ahLst/>
              <a:cxnLst/>
              <a:rect l="0" t="0" r="0" b="0"/>
              <a:pathLst>
                <a:path w="19595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5" y="171350"/>
                  </a:lnTo>
                  <a:lnTo>
                    <a:pt x="12009" y="227692"/>
                  </a:lnTo>
                  <a:lnTo>
                    <a:pt x="17346" y="262046"/>
                  </a:lnTo>
                  <a:lnTo>
                    <a:pt x="1959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04085" y="1610860"/>
              <a:ext cx="109628" cy="121607"/>
            </a:xfrm>
            <a:custGeom>
              <a:avLst/>
              <a:gdLst/>
              <a:ahLst/>
              <a:cxnLst/>
              <a:rect l="0" t="0" r="0" b="0"/>
              <a:pathLst>
                <a:path w="109628" h="121607">
                  <a:moveTo>
                    <a:pt x="96288" y="10528"/>
                  </a:moveTo>
                  <a:lnTo>
                    <a:pt x="79520" y="4939"/>
                  </a:lnTo>
                  <a:lnTo>
                    <a:pt x="46736" y="7052"/>
                  </a:lnTo>
                  <a:lnTo>
                    <a:pt x="27081" y="18342"/>
                  </a:lnTo>
                  <a:lnTo>
                    <a:pt x="11717" y="35058"/>
                  </a:lnTo>
                  <a:lnTo>
                    <a:pt x="989" y="54186"/>
                  </a:lnTo>
                  <a:lnTo>
                    <a:pt x="0" y="64199"/>
                  </a:lnTo>
                  <a:lnTo>
                    <a:pt x="5140" y="84685"/>
                  </a:lnTo>
                  <a:lnTo>
                    <a:pt x="21188" y="110359"/>
                  </a:lnTo>
                  <a:lnTo>
                    <a:pt x="43413" y="119238"/>
                  </a:lnTo>
                  <a:lnTo>
                    <a:pt x="57528" y="121606"/>
                  </a:lnTo>
                  <a:lnTo>
                    <a:pt x="69278" y="119675"/>
                  </a:lnTo>
                  <a:lnTo>
                    <a:pt x="88573" y="108171"/>
                  </a:lnTo>
                  <a:lnTo>
                    <a:pt x="101828" y="91360"/>
                  </a:lnTo>
                  <a:lnTo>
                    <a:pt x="107000" y="81963"/>
                  </a:lnTo>
                  <a:lnTo>
                    <a:pt x="109627" y="59045"/>
                  </a:lnTo>
                  <a:lnTo>
                    <a:pt x="104529" y="26073"/>
                  </a:lnTo>
                  <a:lnTo>
                    <a:pt x="962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65270" y="1605201"/>
              <a:ext cx="180465" cy="310986"/>
            </a:xfrm>
            <a:custGeom>
              <a:avLst/>
              <a:gdLst/>
              <a:ahLst/>
              <a:cxnLst/>
              <a:rect l="0" t="0" r="0" b="0"/>
              <a:pathLst>
                <a:path w="180465" h="310986">
                  <a:moveTo>
                    <a:pt x="114087" y="100415"/>
                  </a:moveTo>
                  <a:lnTo>
                    <a:pt x="111748" y="60727"/>
                  </a:lnTo>
                  <a:lnTo>
                    <a:pt x="97276" y="28604"/>
                  </a:lnTo>
                  <a:lnTo>
                    <a:pt x="84779" y="11567"/>
                  </a:lnTo>
                  <a:lnTo>
                    <a:pt x="65186" y="2436"/>
                  </a:lnTo>
                  <a:lnTo>
                    <a:pt x="53410" y="0"/>
                  </a:lnTo>
                  <a:lnTo>
                    <a:pt x="43220" y="717"/>
                  </a:lnTo>
                  <a:lnTo>
                    <a:pt x="25659" y="7752"/>
                  </a:lnTo>
                  <a:lnTo>
                    <a:pt x="10055" y="24916"/>
                  </a:lnTo>
                  <a:lnTo>
                    <a:pt x="2618" y="36045"/>
                  </a:lnTo>
                  <a:lnTo>
                    <a:pt x="0" y="46973"/>
                  </a:lnTo>
                  <a:lnTo>
                    <a:pt x="3330" y="68474"/>
                  </a:lnTo>
                  <a:lnTo>
                    <a:pt x="18359" y="94721"/>
                  </a:lnTo>
                  <a:lnTo>
                    <a:pt x="26872" y="100128"/>
                  </a:lnTo>
                  <a:lnTo>
                    <a:pt x="48809" y="106137"/>
                  </a:lnTo>
                  <a:lnTo>
                    <a:pt x="71036" y="102568"/>
                  </a:lnTo>
                  <a:lnTo>
                    <a:pt x="100161" y="87405"/>
                  </a:lnTo>
                  <a:lnTo>
                    <a:pt x="108313" y="81213"/>
                  </a:lnTo>
                  <a:lnTo>
                    <a:pt x="114917" y="82935"/>
                  </a:lnTo>
                  <a:lnTo>
                    <a:pt x="120489" y="89931"/>
                  </a:lnTo>
                  <a:lnTo>
                    <a:pt x="137839" y="148777"/>
                  </a:lnTo>
                  <a:lnTo>
                    <a:pt x="159766" y="202775"/>
                  </a:lnTo>
                  <a:lnTo>
                    <a:pt x="180313" y="257957"/>
                  </a:lnTo>
                  <a:lnTo>
                    <a:pt x="180464" y="267444"/>
                  </a:lnTo>
                  <a:lnTo>
                    <a:pt x="174394" y="284225"/>
                  </a:lnTo>
                  <a:lnTo>
                    <a:pt x="167160" y="289635"/>
                  </a:lnTo>
                  <a:lnTo>
                    <a:pt x="146644" y="295647"/>
                  </a:lnTo>
                  <a:lnTo>
                    <a:pt x="95345" y="299506"/>
                  </a:lnTo>
                  <a:lnTo>
                    <a:pt x="43271" y="303388"/>
                  </a:lnTo>
                  <a:lnTo>
                    <a:pt x="8802" y="310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50529" y="1579274"/>
              <a:ext cx="86757" cy="174639"/>
            </a:xfrm>
            <a:custGeom>
              <a:avLst/>
              <a:gdLst/>
              <a:ahLst/>
              <a:cxnLst/>
              <a:rect l="0" t="0" r="0" b="0"/>
              <a:pathLst>
                <a:path w="86757" h="174639">
                  <a:moveTo>
                    <a:pt x="2528" y="73700"/>
                  </a:moveTo>
                  <a:lnTo>
                    <a:pt x="21656" y="126405"/>
                  </a:lnTo>
                  <a:lnTo>
                    <a:pt x="46742" y="170082"/>
                  </a:lnTo>
                  <a:lnTo>
                    <a:pt x="47211" y="174219"/>
                  </a:lnTo>
                  <a:lnTo>
                    <a:pt x="45185" y="174638"/>
                  </a:lnTo>
                  <a:lnTo>
                    <a:pt x="41494" y="172577"/>
                  </a:lnTo>
                  <a:lnTo>
                    <a:pt x="14518" y="119266"/>
                  </a:lnTo>
                  <a:lnTo>
                    <a:pt x="491" y="85251"/>
                  </a:lnTo>
                  <a:lnTo>
                    <a:pt x="0" y="74382"/>
                  </a:lnTo>
                  <a:lnTo>
                    <a:pt x="5694" y="52946"/>
                  </a:lnTo>
                  <a:lnTo>
                    <a:pt x="22053" y="26736"/>
                  </a:lnTo>
                  <a:lnTo>
                    <a:pt x="38112" y="14613"/>
                  </a:lnTo>
                  <a:lnTo>
                    <a:pt x="63764" y="4330"/>
                  </a:lnTo>
                  <a:lnTo>
                    <a:pt x="86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97252" y="1629839"/>
              <a:ext cx="161132" cy="107364"/>
            </a:xfrm>
            <a:custGeom>
              <a:avLst/>
              <a:gdLst/>
              <a:ahLst/>
              <a:cxnLst/>
              <a:rect l="0" t="0" r="0" b="0"/>
              <a:pathLst>
                <a:path w="161132" h="107364">
                  <a:moveTo>
                    <a:pt x="87431" y="54720"/>
                  </a:moveTo>
                  <a:lnTo>
                    <a:pt x="77856" y="30673"/>
                  </a:lnTo>
                  <a:lnTo>
                    <a:pt x="67188" y="16347"/>
                  </a:lnTo>
                  <a:lnTo>
                    <a:pt x="42439" y="716"/>
                  </a:lnTo>
                  <a:lnTo>
                    <a:pt x="34040" y="0"/>
                  </a:lnTo>
                  <a:lnTo>
                    <a:pt x="18468" y="5444"/>
                  </a:lnTo>
                  <a:lnTo>
                    <a:pt x="6868" y="18782"/>
                  </a:lnTo>
                  <a:lnTo>
                    <a:pt x="2137" y="27252"/>
                  </a:lnTo>
                  <a:lnTo>
                    <a:pt x="0" y="49141"/>
                  </a:lnTo>
                  <a:lnTo>
                    <a:pt x="4120" y="73297"/>
                  </a:lnTo>
                  <a:lnTo>
                    <a:pt x="13749" y="95732"/>
                  </a:lnTo>
                  <a:lnTo>
                    <a:pt x="20763" y="101949"/>
                  </a:lnTo>
                  <a:lnTo>
                    <a:pt x="28947" y="104923"/>
                  </a:lnTo>
                  <a:lnTo>
                    <a:pt x="37914" y="105736"/>
                  </a:lnTo>
                  <a:lnTo>
                    <a:pt x="57235" y="100401"/>
                  </a:lnTo>
                  <a:lnTo>
                    <a:pt x="67300" y="95702"/>
                  </a:lnTo>
                  <a:lnTo>
                    <a:pt x="72841" y="89060"/>
                  </a:lnTo>
                  <a:lnTo>
                    <a:pt x="75365" y="81123"/>
                  </a:lnTo>
                  <a:lnTo>
                    <a:pt x="75878" y="72322"/>
                  </a:lnTo>
                  <a:lnTo>
                    <a:pt x="78559" y="68794"/>
                  </a:lnTo>
                  <a:lnTo>
                    <a:pt x="82686" y="68782"/>
                  </a:lnTo>
                  <a:lnTo>
                    <a:pt x="93511" y="75008"/>
                  </a:lnTo>
                  <a:lnTo>
                    <a:pt x="122644" y="94949"/>
                  </a:lnTo>
                  <a:lnTo>
                    <a:pt x="161131" y="107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68911" y="1621894"/>
              <a:ext cx="168457" cy="146894"/>
            </a:xfrm>
            <a:custGeom>
              <a:avLst/>
              <a:gdLst/>
              <a:ahLst/>
              <a:cxnLst/>
              <a:rect l="0" t="0" r="0" b="0"/>
              <a:pathLst>
                <a:path w="168457" h="146894">
                  <a:moveTo>
                    <a:pt x="0" y="52137"/>
                  </a:moveTo>
                  <a:lnTo>
                    <a:pt x="3120" y="94828"/>
                  </a:lnTo>
                  <a:lnTo>
                    <a:pt x="6066" y="108545"/>
                  </a:lnTo>
                  <a:lnTo>
                    <a:pt x="3476" y="102943"/>
                  </a:lnTo>
                  <a:lnTo>
                    <a:pt x="1030" y="74469"/>
                  </a:lnTo>
                  <a:lnTo>
                    <a:pt x="5895" y="41986"/>
                  </a:lnTo>
                  <a:lnTo>
                    <a:pt x="10949" y="36011"/>
                  </a:lnTo>
                  <a:lnTo>
                    <a:pt x="17828" y="33197"/>
                  </a:lnTo>
                  <a:lnTo>
                    <a:pt x="25924" y="32492"/>
                  </a:lnTo>
                  <a:lnTo>
                    <a:pt x="41158" y="37946"/>
                  </a:lnTo>
                  <a:lnTo>
                    <a:pt x="48496" y="42676"/>
                  </a:lnTo>
                  <a:lnTo>
                    <a:pt x="54557" y="42320"/>
                  </a:lnTo>
                  <a:lnTo>
                    <a:pt x="59768" y="38573"/>
                  </a:lnTo>
                  <a:lnTo>
                    <a:pt x="72692" y="16532"/>
                  </a:lnTo>
                  <a:lnTo>
                    <a:pt x="76537" y="7343"/>
                  </a:lnTo>
                  <a:lnTo>
                    <a:pt x="82611" y="2387"/>
                  </a:lnTo>
                  <a:lnTo>
                    <a:pt x="90169" y="253"/>
                  </a:lnTo>
                  <a:lnTo>
                    <a:pt x="98717" y="0"/>
                  </a:lnTo>
                  <a:lnTo>
                    <a:pt x="114455" y="5958"/>
                  </a:lnTo>
                  <a:lnTo>
                    <a:pt x="121927" y="10823"/>
                  </a:lnTo>
                  <a:lnTo>
                    <a:pt x="143622" y="40025"/>
                  </a:lnTo>
                  <a:lnTo>
                    <a:pt x="156272" y="97881"/>
                  </a:lnTo>
                  <a:lnTo>
                    <a:pt x="168456" y="146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1668" y="1789844"/>
              <a:ext cx="2095172" cy="84229"/>
            </a:xfrm>
            <a:custGeom>
              <a:avLst/>
              <a:gdLst/>
              <a:ahLst/>
              <a:cxnLst/>
              <a:rect l="0" t="0" r="0" b="0"/>
              <a:pathLst>
                <a:path w="2095172" h="84229">
                  <a:moveTo>
                    <a:pt x="2095171" y="84228"/>
                  </a:moveTo>
                  <a:lnTo>
                    <a:pt x="2067615" y="76993"/>
                  </a:lnTo>
                  <a:lnTo>
                    <a:pt x="2008273" y="74350"/>
                  </a:lnTo>
                  <a:lnTo>
                    <a:pt x="1951404" y="68239"/>
                  </a:lnTo>
                  <a:lnTo>
                    <a:pt x="1897970" y="64172"/>
                  </a:lnTo>
                  <a:lnTo>
                    <a:pt x="1839235" y="60249"/>
                  </a:lnTo>
                  <a:lnTo>
                    <a:pt x="1788881" y="54896"/>
                  </a:lnTo>
                  <a:lnTo>
                    <a:pt x="1736917" y="53310"/>
                  </a:lnTo>
                  <a:lnTo>
                    <a:pt x="1678134" y="47185"/>
                  </a:lnTo>
                  <a:lnTo>
                    <a:pt x="1615917" y="43116"/>
                  </a:lnTo>
                  <a:lnTo>
                    <a:pt x="1564655" y="42411"/>
                  </a:lnTo>
                  <a:lnTo>
                    <a:pt x="1512422" y="42202"/>
                  </a:lnTo>
                  <a:lnTo>
                    <a:pt x="1462240" y="40970"/>
                  </a:lnTo>
                  <a:lnTo>
                    <a:pt x="1406418" y="33786"/>
                  </a:lnTo>
                  <a:lnTo>
                    <a:pt x="1345349" y="32020"/>
                  </a:lnTo>
                  <a:lnTo>
                    <a:pt x="1296794" y="31714"/>
                  </a:lnTo>
                  <a:lnTo>
                    <a:pt x="1245362" y="31624"/>
                  </a:lnTo>
                  <a:lnTo>
                    <a:pt x="1193079" y="31597"/>
                  </a:lnTo>
                  <a:lnTo>
                    <a:pt x="1134953" y="31589"/>
                  </a:lnTo>
                  <a:lnTo>
                    <a:pt x="1084456" y="31587"/>
                  </a:lnTo>
                  <a:lnTo>
                    <a:pt x="1034268" y="25997"/>
                  </a:lnTo>
                  <a:lnTo>
                    <a:pt x="982353" y="22521"/>
                  </a:lnTo>
                  <a:lnTo>
                    <a:pt x="929926" y="21491"/>
                  </a:lnTo>
                  <a:lnTo>
                    <a:pt x="874281" y="13907"/>
                  </a:lnTo>
                  <a:lnTo>
                    <a:pt x="826285" y="11530"/>
                  </a:lnTo>
                  <a:lnTo>
                    <a:pt x="775019" y="10825"/>
                  </a:lnTo>
                  <a:lnTo>
                    <a:pt x="711534" y="7468"/>
                  </a:lnTo>
                  <a:lnTo>
                    <a:pt x="653327" y="1475"/>
                  </a:lnTo>
                  <a:lnTo>
                    <a:pt x="602760" y="437"/>
                  </a:lnTo>
                  <a:lnTo>
                    <a:pt x="550732" y="130"/>
                  </a:lnTo>
                  <a:lnTo>
                    <a:pt x="498272" y="38"/>
                  </a:lnTo>
                  <a:lnTo>
                    <a:pt x="445684" y="11"/>
                  </a:lnTo>
                  <a:lnTo>
                    <a:pt x="382747" y="2"/>
                  </a:lnTo>
                  <a:lnTo>
                    <a:pt x="332425" y="1"/>
                  </a:lnTo>
                  <a:lnTo>
                    <a:pt x="280470" y="0"/>
                  </a:lnTo>
                  <a:lnTo>
                    <a:pt x="228032" y="0"/>
                  </a:lnTo>
                  <a:lnTo>
                    <a:pt x="175449" y="0"/>
                  </a:lnTo>
                  <a:lnTo>
                    <a:pt x="123995" y="0"/>
                  </a:lnTo>
                  <a:lnTo>
                    <a:pt x="609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0051" y="162138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95037" y="1439194"/>
              <a:ext cx="247782" cy="400093"/>
            </a:xfrm>
            <a:custGeom>
              <a:avLst/>
              <a:gdLst/>
              <a:ahLst/>
              <a:cxnLst/>
              <a:rect l="0" t="0" r="0" b="0"/>
              <a:pathLst>
                <a:path w="247782" h="400093">
                  <a:moveTo>
                    <a:pt x="68797" y="24267"/>
                  </a:moveTo>
                  <a:lnTo>
                    <a:pt x="19299" y="73765"/>
                  </a:lnTo>
                  <a:lnTo>
                    <a:pt x="15911" y="74813"/>
                  </a:lnTo>
                  <a:lnTo>
                    <a:pt x="14822" y="72002"/>
                  </a:lnTo>
                  <a:lnTo>
                    <a:pt x="15266" y="66619"/>
                  </a:lnTo>
                  <a:lnTo>
                    <a:pt x="27070" y="42275"/>
                  </a:lnTo>
                  <a:lnTo>
                    <a:pt x="50974" y="18424"/>
                  </a:lnTo>
                  <a:lnTo>
                    <a:pt x="80284" y="2128"/>
                  </a:lnTo>
                  <a:lnTo>
                    <a:pt x="103928" y="0"/>
                  </a:lnTo>
                  <a:lnTo>
                    <a:pt x="128864" y="4123"/>
                  </a:lnTo>
                  <a:lnTo>
                    <a:pt x="161464" y="19598"/>
                  </a:lnTo>
                  <a:lnTo>
                    <a:pt x="178612" y="32330"/>
                  </a:lnTo>
                  <a:lnTo>
                    <a:pt x="201420" y="63831"/>
                  </a:lnTo>
                  <a:lnTo>
                    <a:pt x="217407" y="102800"/>
                  </a:lnTo>
                  <a:lnTo>
                    <a:pt x="224884" y="165125"/>
                  </a:lnTo>
                  <a:lnTo>
                    <a:pt x="223241" y="220590"/>
                  </a:lnTo>
                  <a:lnTo>
                    <a:pt x="207548" y="277631"/>
                  </a:lnTo>
                  <a:lnTo>
                    <a:pt x="180476" y="330421"/>
                  </a:lnTo>
                  <a:lnTo>
                    <a:pt x="151800" y="365713"/>
                  </a:lnTo>
                  <a:lnTo>
                    <a:pt x="121076" y="387868"/>
                  </a:lnTo>
                  <a:lnTo>
                    <a:pt x="99051" y="396437"/>
                  </a:lnTo>
                  <a:lnTo>
                    <a:pt x="61513" y="400092"/>
                  </a:lnTo>
                  <a:lnTo>
                    <a:pt x="38653" y="396801"/>
                  </a:lnTo>
                  <a:lnTo>
                    <a:pt x="28814" y="390776"/>
                  </a:lnTo>
                  <a:lnTo>
                    <a:pt x="11643" y="371603"/>
                  </a:lnTo>
                  <a:lnTo>
                    <a:pt x="2451" y="347484"/>
                  </a:lnTo>
                  <a:lnTo>
                    <a:pt x="0" y="334502"/>
                  </a:lnTo>
                  <a:lnTo>
                    <a:pt x="3515" y="313837"/>
                  </a:lnTo>
                  <a:lnTo>
                    <a:pt x="7728" y="305051"/>
                  </a:lnTo>
                  <a:lnTo>
                    <a:pt x="24888" y="292169"/>
                  </a:lnTo>
                  <a:lnTo>
                    <a:pt x="36015" y="287096"/>
                  </a:lnTo>
                  <a:lnTo>
                    <a:pt x="57736" y="284579"/>
                  </a:lnTo>
                  <a:lnTo>
                    <a:pt x="111456" y="292496"/>
                  </a:lnTo>
                  <a:lnTo>
                    <a:pt x="169987" y="304155"/>
                  </a:lnTo>
                  <a:lnTo>
                    <a:pt x="220370" y="307671"/>
                  </a:lnTo>
                  <a:lnTo>
                    <a:pt x="247781" y="308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58813" y="1658705"/>
              <a:ext cx="171629" cy="338408"/>
            </a:xfrm>
            <a:custGeom>
              <a:avLst/>
              <a:gdLst/>
              <a:ahLst/>
              <a:cxnLst/>
              <a:rect l="0" t="0" r="0" b="0"/>
              <a:pathLst>
                <a:path w="171629" h="338408">
                  <a:moveTo>
                    <a:pt x="20917" y="99554"/>
                  </a:moveTo>
                  <a:lnTo>
                    <a:pt x="15328" y="158170"/>
                  </a:lnTo>
                  <a:lnTo>
                    <a:pt x="18600" y="212344"/>
                  </a:lnTo>
                  <a:lnTo>
                    <a:pt x="20459" y="271225"/>
                  </a:lnTo>
                  <a:lnTo>
                    <a:pt x="15238" y="333246"/>
                  </a:lnTo>
                  <a:lnTo>
                    <a:pt x="13621" y="338407"/>
                  </a:lnTo>
                  <a:lnTo>
                    <a:pt x="12544" y="337168"/>
                  </a:lnTo>
                  <a:lnTo>
                    <a:pt x="3437" y="288035"/>
                  </a:lnTo>
                  <a:lnTo>
                    <a:pt x="567" y="227425"/>
                  </a:lnTo>
                  <a:lnTo>
                    <a:pt x="0" y="170046"/>
                  </a:lnTo>
                  <a:lnTo>
                    <a:pt x="7123" y="112482"/>
                  </a:lnTo>
                  <a:lnTo>
                    <a:pt x="12863" y="52238"/>
                  </a:lnTo>
                  <a:lnTo>
                    <a:pt x="15548" y="39934"/>
                  </a:lnTo>
                  <a:lnTo>
                    <a:pt x="27889" y="20023"/>
                  </a:lnTo>
                  <a:lnTo>
                    <a:pt x="36094" y="11438"/>
                  </a:lnTo>
                  <a:lnTo>
                    <a:pt x="60808" y="1900"/>
                  </a:lnTo>
                  <a:lnTo>
                    <a:pt x="87779" y="0"/>
                  </a:lnTo>
                  <a:lnTo>
                    <a:pt x="107566" y="6954"/>
                  </a:lnTo>
                  <a:lnTo>
                    <a:pt x="131859" y="24024"/>
                  </a:lnTo>
                  <a:lnTo>
                    <a:pt x="159858" y="59158"/>
                  </a:lnTo>
                  <a:lnTo>
                    <a:pt x="169626" y="79260"/>
                  </a:lnTo>
                  <a:lnTo>
                    <a:pt x="171628" y="99893"/>
                  </a:lnTo>
                  <a:lnTo>
                    <a:pt x="170524" y="110308"/>
                  </a:lnTo>
                  <a:lnTo>
                    <a:pt x="159939" y="128120"/>
                  </a:lnTo>
                  <a:lnTo>
                    <a:pt x="152203" y="136145"/>
                  </a:lnTo>
                  <a:lnTo>
                    <a:pt x="131129" y="145063"/>
                  </a:lnTo>
                  <a:lnTo>
                    <a:pt x="108505" y="147856"/>
                  </a:lnTo>
                  <a:lnTo>
                    <a:pt x="73560" y="14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76783" y="1668116"/>
              <a:ext cx="171446" cy="153315"/>
            </a:xfrm>
            <a:custGeom>
              <a:avLst/>
              <a:gdLst/>
              <a:ahLst/>
              <a:cxnLst/>
              <a:rect l="0" t="0" r="0" b="0"/>
              <a:pathLst>
                <a:path w="171446" h="153315">
                  <a:moveTo>
                    <a:pt x="118802" y="79614"/>
                  </a:moveTo>
                  <a:lnTo>
                    <a:pt x="98559" y="35651"/>
                  </a:lnTo>
                  <a:lnTo>
                    <a:pt x="79399" y="10956"/>
                  </a:lnTo>
                  <a:lnTo>
                    <a:pt x="59565" y="2306"/>
                  </a:lnTo>
                  <a:lnTo>
                    <a:pt x="47725" y="0"/>
                  </a:lnTo>
                  <a:lnTo>
                    <a:pt x="37492" y="1971"/>
                  </a:lnTo>
                  <a:lnTo>
                    <a:pt x="19883" y="13521"/>
                  </a:lnTo>
                  <a:lnTo>
                    <a:pt x="2405" y="39754"/>
                  </a:lnTo>
                  <a:lnTo>
                    <a:pt x="0" y="62678"/>
                  </a:lnTo>
                  <a:lnTo>
                    <a:pt x="7987" y="109934"/>
                  </a:lnTo>
                  <a:lnTo>
                    <a:pt x="13340" y="118545"/>
                  </a:lnTo>
                  <a:lnTo>
                    <a:pt x="28646" y="131232"/>
                  </a:lnTo>
                  <a:lnTo>
                    <a:pt x="50267" y="134531"/>
                  </a:lnTo>
                  <a:lnTo>
                    <a:pt x="73134" y="130928"/>
                  </a:lnTo>
                  <a:lnTo>
                    <a:pt x="91096" y="121528"/>
                  </a:lnTo>
                  <a:lnTo>
                    <a:pt x="103759" y="106431"/>
                  </a:lnTo>
                  <a:lnTo>
                    <a:pt x="108773" y="97492"/>
                  </a:lnTo>
                  <a:lnTo>
                    <a:pt x="111225" y="78201"/>
                  </a:lnTo>
                  <a:lnTo>
                    <a:pt x="110241" y="68144"/>
                  </a:lnTo>
                  <a:lnTo>
                    <a:pt x="110755" y="66118"/>
                  </a:lnTo>
                  <a:lnTo>
                    <a:pt x="138663" y="127305"/>
                  </a:lnTo>
                  <a:lnTo>
                    <a:pt x="171445" y="1533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00870" y="1758259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0" y="0"/>
                  </a:moveTo>
                  <a:lnTo>
                    <a:pt x="10529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79813" y="1642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69190" y="1695088"/>
              <a:ext cx="47495" cy="111785"/>
            </a:xfrm>
            <a:custGeom>
              <a:avLst/>
              <a:gdLst/>
              <a:ahLst/>
              <a:cxnLst/>
              <a:rect l="0" t="0" r="0" b="0"/>
              <a:pathLst>
                <a:path w="47495" h="111785">
                  <a:moveTo>
                    <a:pt x="5380" y="94756"/>
                  </a:moveTo>
                  <a:lnTo>
                    <a:pt x="10969" y="111524"/>
                  </a:lnTo>
                  <a:lnTo>
                    <a:pt x="11446" y="111784"/>
                  </a:lnTo>
                  <a:lnTo>
                    <a:pt x="0" y="62047"/>
                  </a:lnTo>
                  <a:lnTo>
                    <a:pt x="2209" y="41614"/>
                  </a:lnTo>
                  <a:lnTo>
                    <a:pt x="10210" y="23954"/>
                  </a:lnTo>
                  <a:lnTo>
                    <a:pt x="15619" y="15969"/>
                  </a:lnTo>
                  <a:lnTo>
                    <a:pt x="27868" y="7097"/>
                  </a:lnTo>
                  <a:lnTo>
                    <a:pt x="47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64082" y="1684559"/>
              <a:ext cx="96755" cy="172949"/>
            </a:xfrm>
            <a:custGeom>
              <a:avLst/>
              <a:gdLst/>
              <a:ahLst/>
              <a:cxnLst/>
              <a:rect l="0" t="0" r="0" b="0"/>
              <a:pathLst>
                <a:path w="96755" h="172949">
                  <a:moveTo>
                    <a:pt x="73700" y="0"/>
                  </a:moveTo>
                  <a:lnTo>
                    <a:pt x="20995" y="19128"/>
                  </a:lnTo>
                  <a:lnTo>
                    <a:pt x="5042" y="30338"/>
                  </a:lnTo>
                  <a:lnTo>
                    <a:pt x="2192" y="37773"/>
                  </a:lnTo>
                  <a:lnTo>
                    <a:pt x="2631" y="46239"/>
                  </a:lnTo>
                  <a:lnTo>
                    <a:pt x="5264" y="55393"/>
                  </a:lnTo>
                  <a:lnTo>
                    <a:pt x="11698" y="61495"/>
                  </a:lnTo>
                  <a:lnTo>
                    <a:pt x="57505" y="83271"/>
                  </a:lnTo>
                  <a:lnTo>
                    <a:pt x="80080" y="102532"/>
                  </a:lnTo>
                  <a:lnTo>
                    <a:pt x="95997" y="128646"/>
                  </a:lnTo>
                  <a:lnTo>
                    <a:pt x="96754" y="138406"/>
                  </a:lnTo>
                  <a:lnTo>
                    <a:pt x="91355" y="158610"/>
                  </a:lnTo>
                  <a:lnTo>
                    <a:pt x="83131" y="165402"/>
                  </a:lnTo>
                  <a:lnTo>
                    <a:pt x="58395" y="17294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7644" y="1734429"/>
              <a:ext cx="128815" cy="153218"/>
            </a:xfrm>
            <a:custGeom>
              <a:avLst/>
              <a:gdLst/>
              <a:ahLst/>
              <a:cxnLst/>
              <a:rect l="0" t="0" r="0" b="0"/>
              <a:pathLst>
                <a:path w="128815" h="153218">
                  <a:moveTo>
                    <a:pt x="90750" y="13301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0"/>
                  </a:lnTo>
                  <a:lnTo>
                    <a:pt x="39754" y="8117"/>
                  </a:lnTo>
                  <a:lnTo>
                    <a:pt x="24801" y="20356"/>
                  </a:lnTo>
                  <a:lnTo>
                    <a:pt x="10356" y="37494"/>
                  </a:lnTo>
                  <a:lnTo>
                    <a:pt x="2377" y="59928"/>
                  </a:lnTo>
                  <a:lnTo>
                    <a:pt x="0" y="84327"/>
                  </a:lnTo>
                  <a:lnTo>
                    <a:pt x="2843" y="106869"/>
                  </a:lnTo>
                  <a:lnTo>
                    <a:pt x="11126" y="125467"/>
                  </a:lnTo>
                  <a:lnTo>
                    <a:pt x="16610" y="133702"/>
                  </a:lnTo>
                  <a:lnTo>
                    <a:pt x="32062" y="145971"/>
                  </a:lnTo>
                  <a:lnTo>
                    <a:pt x="41096" y="150881"/>
                  </a:lnTo>
                  <a:lnTo>
                    <a:pt x="60493" y="153217"/>
                  </a:lnTo>
                  <a:lnTo>
                    <a:pt x="79642" y="149185"/>
                  </a:lnTo>
                  <a:lnTo>
                    <a:pt x="110999" y="127533"/>
                  </a:lnTo>
                  <a:lnTo>
                    <a:pt x="118287" y="121042"/>
                  </a:lnTo>
                  <a:lnTo>
                    <a:pt x="126385" y="101350"/>
                  </a:lnTo>
                  <a:lnTo>
                    <a:pt x="128814" y="78170"/>
                  </a:lnTo>
                  <a:lnTo>
                    <a:pt x="123605" y="47729"/>
                  </a:lnTo>
                  <a:lnTo>
                    <a:pt x="111806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33225" y="1568746"/>
              <a:ext cx="115211" cy="336913"/>
            </a:xfrm>
            <a:custGeom>
              <a:avLst/>
              <a:gdLst/>
              <a:ahLst/>
              <a:cxnLst/>
              <a:rect l="0" t="0" r="0" b="0"/>
              <a:pathLst>
                <a:path w="115211" h="336913">
                  <a:moveTo>
                    <a:pt x="41510" y="336912"/>
                  </a:moveTo>
                  <a:lnTo>
                    <a:pt x="34275" y="309356"/>
                  </a:lnTo>
                  <a:lnTo>
                    <a:pt x="28513" y="253133"/>
                  </a:lnTo>
                  <a:lnTo>
                    <a:pt x="13109" y="189788"/>
                  </a:lnTo>
                  <a:lnTo>
                    <a:pt x="2452" y="133112"/>
                  </a:lnTo>
                  <a:lnTo>
                    <a:pt x="0" y="71527"/>
                  </a:lnTo>
                  <a:lnTo>
                    <a:pt x="5904" y="45828"/>
                  </a:lnTo>
                  <a:lnTo>
                    <a:pt x="10754" y="34061"/>
                  </a:lnTo>
                  <a:lnTo>
                    <a:pt x="25501" y="17868"/>
                  </a:lnTo>
                  <a:lnTo>
                    <a:pt x="34347" y="11912"/>
                  </a:lnTo>
                  <a:lnTo>
                    <a:pt x="69154" y="3529"/>
                  </a:lnTo>
                  <a:lnTo>
                    <a:pt x="1152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22093" y="175825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0942" y="1768787"/>
              <a:ext cx="35426" cy="285530"/>
            </a:xfrm>
            <a:custGeom>
              <a:avLst/>
              <a:gdLst/>
              <a:ahLst/>
              <a:cxnLst/>
              <a:rect l="0" t="0" r="0" b="0"/>
              <a:pathLst>
                <a:path w="35426" h="285530">
                  <a:moveTo>
                    <a:pt x="19120" y="105285"/>
                  </a:moveTo>
                  <a:lnTo>
                    <a:pt x="19120" y="159430"/>
                  </a:lnTo>
                  <a:lnTo>
                    <a:pt x="26355" y="221080"/>
                  </a:lnTo>
                  <a:lnTo>
                    <a:pt x="34804" y="282649"/>
                  </a:lnTo>
                  <a:lnTo>
                    <a:pt x="35425" y="285529"/>
                  </a:lnTo>
                  <a:lnTo>
                    <a:pt x="31136" y="256529"/>
                  </a:lnTo>
                  <a:lnTo>
                    <a:pt x="24353" y="205740"/>
                  </a:lnTo>
                  <a:lnTo>
                    <a:pt x="18984" y="143412"/>
                  </a:lnTo>
                  <a:lnTo>
                    <a:pt x="7871" y="87946"/>
                  </a:lnTo>
                  <a:lnTo>
                    <a:pt x="0" y="37259"/>
                  </a:lnTo>
                  <a:lnTo>
                    <a:pt x="2043" y="19289"/>
                  </a:lnTo>
                  <a:lnTo>
                    <a:pt x="85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01119" y="1726673"/>
              <a:ext cx="118921" cy="157929"/>
            </a:xfrm>
            <a:custGeom>
              <a:avLst/>
              <a:gdLst/>
              <a:ahLst/>
              <a:cxnLst/>
              <a:rect l="0" t="0" r="0" b="0"/>
              <a:pathLst>
                <a:path w="118921" h="157929">
                  <a:moveTo>
                    <a:pt x="21057" y="0"/>
                  </a:moveTo>
                  <a:lnTo>
                    <a:pt x="83315" y="35917"/>
                  </a:lnTo>
                  <a:lnTo>
                    <a:pt x="106314" y="57565"/>
                  </a:lnTo>
                  <a:lnTo>
                    <a:pt x="116661" y="75887"/>
                  </a:lnTo>
                  <a:lnTo>
                    <a:pt x="118920" y="98848"/>
                  </a:lnTo>
                  <a:lnTo>
                    <a:pt x="117884" y="111523"/>
                  </a:lnTo>
                  <a:lnTo>
                    <a:pt x="113685" y="121142"/>
                  </a:lnTo>
                  <a:lnTo>
                    <a:pt x="99659" y="134949"/>
                  </a:lnTo>
                  <a:lnTo>
                    <a:pt x="72032" y="149299"/>
                  </a:lnTo>
                  <a:lnTo>
                    <a:pt x="18743" y="1567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66424" y="1795969"/>
              <a:ext cx="140022" cy="120321"/>
            </a:xfrm>
            <a:custGeom>
              <a:avLst/>
              <a:gdLst/>
              <a:ahLst/>
              <a:cxnLst/>
              <a:rect l="0" t="0" r="0" b="0"/>
              <a:pathLst>
                <a:path w="140022" h="120321">
                  <a:moveTo>
                    <a:pt x="97907" y="67575"/>
                  </a:moveTo>
                  <a:lnTo>
                    <a:pt x="103496" y="45218"/>
                  </a:lnTo>
                  <a:lnTo>
                    <a:pt x="100001" y="24883"/>
                  </a:lnTo>
                  <a:lnTo>
                    <a:pt x="95794" y="14547"/>
                  </a:lnTo>
                  <a:lnTo>
                    <a:pt x="88309" y="7656"/>
                  </a:lnTo>
                  <a:lnTo>
                    <a:pt x="67515" y="0"/>
                  </a:lnTo>
                  <a:lnTo>
                    <a:pt x="57759" y="298"/>
                  </a:lnTo>
                  <a:lnTo>
                    <a:pt x="40679" y="6868"/>
                  </a:lnTo>
                  <a:lnTo>
                    <a:pt x="17910" y="23721"/>
                  </a:lnTo>
                  <a:lnTo>
                    <a:pt x="6591" y="43015"/>
                  </a:lnTo>
                  <a:lnTo>
                    <a:pt x="0" y="66018"/>
                  </a:lnTo>
                  <a:lnTo>
                    <a:pt x="971" y="87940"/>
                  </a:lnTo>
                  <a:lnTo>
                    <a:pt x="8421" y="106261"/>
                  </a:lnTo>
                  <a:lnTo>
                    <a:pt x="13683" y="114423"/>
                  </a:lnTo>
                  <a:lnTo>
                    <a:pt x="21871" y="118694"/>
                  </a:lnTo>
                  <a:lnTo>
                    <a:pt x="43447" y="120320"/>
                  </a:lnTo>
                  <a:lnTo>
                    <a:pt x="53411" y="116776"/>
                  </a:lnTo>
                  <a:lnTo>
                    <a:pt x="70723" y="103480"/>
                  </a:lnTo>
                  <a:lnTo>
                    <a:pt x="79976" y="82753"/>
                  </a:lnTo>
                  <a:lnTo>
                    <a:pt x="82443" y="70674"/>
                  </a:lnTo>
                  <a:lnTo>
                    <a:pt x="86429" y="66132"/>
                  </a:lnTo>
                  <a:lnTo>
                    <a:pt x="91424" y="66613"/>
                  </a:lnTo>
                  <a:lnTo>
                    <a:pt x="140021" y="99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24761" y="1776239"/>
              <a:ext cx="86970" cy="112129"/>
            </a:xfrm>
            <a:custGeom>
              <a:avLst/>
              <a:gdLst/>
              <a:ahLst/>
              <a:cxnLst/>
              <a:rect l="0" t="0" r="0" b="0"/>
              <a:pathLst>
                <a:path w="86970" h="112129">
                  <a:moveTo>
                    <a:pt x="23798" y="55719"/>
                  </a:moveTo>
                  <a:lnTo>
                    <a:pt x="26918" y="98411"/>
                  </a:lnTo>
                  <a:lnTo>
                    <a:pt x="29864" y="112128"/>
                  </a:lnTo>
                  <a:lnTo>
                    <a:pt x="4470" y="56286"/>
                  </a:lnTo>
                  <a:lnTo>
                    <a:pt x="384" y="45568"/>
                  </a:lnTo>
                  <a:lnTo>
                    <a:pt x="0" y="36084"/>
                  </a:lnTo>
                  <a:lnTo>
                    <a:pt x="5812" y="19306"/>
                  </a:lnTo>
                  <a:lnTo>
                    <a:pt x="19314" y="7170"/>
                  </a:lnTo>
                  <a:lnTo>
                    <a:pt x="27828" y="2296"/>
                  </a:lnTo>
                  <a:lnTo>
                    <a:pt x="46646" y="0"/>
                  </a:lnTo>
                  <a:lnTo>
                    <a:pt x="86969" y="3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61169" y="1810190"/>
              <a:ext cx="150604" cy="127822"/>
            </a:xfrm>
            <a:custGeom>
              <a:avLst/>
              <a:gdLst/>
              <a:ahLst/>
              <a:cxnLst/>
              <a:rect l="0" t="0" r="0" b="0"/>
              <a:pathLst>
                <a:path w="150604" h="127822">
                  <a:moveTo>
                    <a:pt x="87432" y="42825"/>
                  </a:moveTo>
                  <a:lnTo>
                    <a:pt x="77856" y="18778"/>
                  </a:lnTo>
                  <a:lnTo>
                    <a:pt x="67188" y="4452"/>
                  </a:lnTo>
                  <a:lnTo>
                    <a:pt x="59899" y="865"/>
                  </a:lnTo>
                  <a:lnTo>
                    <a:pt x="42440" y="0"/>
                  </a:lnTo>
                  <a:lnTo>
                    <a:pt x="34040" y="3746"/>
                  </a:lnTo>
                  <a:lnTo>
                    <a:pt x="18469" y="17268"/>
                  </a:lnTo>
                  <a:lnTo>
                    <a:pt x="2137" y="44611"/>
                  </a:lnTo>
                  <a:lnTo>
                    <a:pt x="0" y="64676"/>
                  </a:lnTo>
                  <a:lnTo>
                    <a:pt x="8160" y="106153"/>
                  </a:lnTo>
                  <a:lnTo>
                    <a:pt x="13527" y="114290"/>
                  </a:lnTo>
                  <a:lnTo>
                    <a:pt x="28849" y="126450"/>
                  </a:lnTo>
                  <a:lnTo>
                    <a:pt x="36678" y="127821"/>
                  </a:lnTo>
                  <a:lnTo>
                    <a:pt x="44237" y="126395"/>
                  </a:lnTo>
                  <a:lnTo>
                    <a:pt x="51616" y="123105"/>
                  </a:lnTo>
                  <a:lnTo>
                    <a:pt x="62936" y="110091"/>
                  </a:lnTo>
                  <a:lnTo>
                    <a:pt x="79733" y="73140"/>
                  </a:lnTo>
                  <a:lnTo>
                    <a:pt x="83469" y="70054"/>
                  </a:lnTo>
                  <a:lnTo>
                    <a:pt x="87129" y="71506"/>
                  </a:lnTo>
                  <a:lnTo>
                    <a:pt x="114515" y="106047"/>
                  </a:lnTo>
                  <a:lnTo>
                    <a:pt x="150603" y="127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32829" y="1684559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7235" y="238356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17057" y="1684559"/>
              <a:ext cx="148106" cy="273742"/>
            </a:xfrm>
            <a:custGeom>
              <a:avLst/>
              <a:gdLst/>
              <a:ahLst/>
              <a:cxnLst/>
              <a:rect l="0" t="0" r="0" b="0"/>
              <a:pathLst>
                <a:path w="148106" h="273742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333" y="170690"/>
                  </a:lnTo>
                  <a:lnTo>
                    <a:pt x="15684" y="219460"/>
                  </a:lnTo>
                  <a:lnTo>
                    <a:pt x="17475" y="222346"/>
                  </a:lnTo>
                  <a:lnTo>
                    <a:pt x="18669" y="219591"/>
                  </a:lnTo>
                  <a:lnTo>
                    <a:pt x="19464" y="213074"/>
                  </a:lnTo>
                  <a:lnTo>
                    <a:pt x="26588" y="199595"/>
                  </a:lnTo>
                  <a:lnTo>
                    <a:pt x="31763" y="192725"/>
                  </a:lnTo>
                  <a:lnTo>
                    <a:pt x="49991" y="181972"/>
                  </a:lnTo>
                  <a:lnTo>
                    <a:pt x="104936" y="153425"/>
                  </a:lnTo>
                  <a:lnTo>
                    <a:pt x="134427" y="131897"/>
                  </a:lnTo>
                  <a:lnTo>
                    <a:pt x="146703" y="113603"/>
                  </a:lnTo>
                  <a:lnTo>
                    <a:pt x="148105" y="104981"/>
                  </a:lnTo>
                  <a:lnTo>
                    <a:pt x="146699" y="96894"/>
                  </a:lnTo>
                  <a:lnTo>
                    <a:pt x="143423" y="89162"/>
                  </a:lnTo>
                  <a:lnTo>
                    <a:pt x="136559" y="85178"/>
                  </a:lnTo>
                  <a:lnTo>
                    <a:pt x="116455" y="83870"/>
                  </a:lnTo>
                  <a:lnTo>
                    <a:pt x="84418" y="95300"/>
                  </a:lnTo>
                  <a:lnTo>
                    <a:pt x="69494" y="110206"/>
                  </a:lnTo>
                  <a:lnTo>
                    <a:pt x="50382" y="148371"/>
                  </a:lnTo>
                  <a:lnTo>
                    <a:pt x="44564" y="184862"/>
                  </a:lnTo>
                  <a:lnTo>
                    <a:pt x="48429" y="219720"/>
                  </a:lnTo>
                  <a:lnTo>
                    <a:pt x="60128" y="238424"/>
                  </a:lnTo>
                  <a:lnTo>
                    <a:pt x="77026" y="253365"/>
                  </a:lnTo>
                  <a:lnTo>
                    <a:pt x="11581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40301" y="1663502"/>
              <a:ext cx="29441" cy="284271"/>
            </a:xfrm>
            <a:custGeom>
              <a:avLst/>
              <a:gdLst/>
              <a:ahLst/>
              <a:cxnLst/>
              <a:rect l="0" t="0" r="0" b="0"/>
              <a:pathLst>
                <a:path w="29441" h="284271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6549" y="130063"/>
                  </a:lnTo>
                  <a:lnTo>
                    <a:pt x="15898" y="181387"/>
                  </a:lnTo>
                  <a:lnTo>
                    <a:pt x="26418" y="241244"/>
                  </a:lnTo>
                  <a:lnTo>
                    <a:pt x="2944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80062" y="17582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11595" y="1579274"/>
              <a:ext cx="16116" cy="421141"/>
            </a:xfrm>
            <a:custGeom>
              <a:avLst/>
              <a:gdLst/>
              <a:ahLst/>
              <a:cxnLst/>
              <a:rect l="0" t="0" r="0" b="0"/>
              <a:pathLst>
                <a:path w="16116" h="421141">
                  <a:moveTo>
                    <a:pt x="16115" y="0"/>
                  </a:moveTo>
                  <a:lnTo>
                    <a:pt x="7049" y="58617"/>
                  </a:lnTo>
                  <a:lnTo>
                    <a:pt x="6020" y="110175"/>
                  </a:lnTo>
                  <a:lnTo>
                    <a:pt x="5715" y="164316"/>
                  </a:lnTo>
                  <a:lnTo>
                    <a:pt x="5625" y="222991"/>
                  </a:lnTo>
                  <a:lnTo>
                    <a:pt x="5598" y="284830"/>
                  </a:lnTo>
                  <a:lnTo>
                    <a:pt x="0" y="336428"/>
                  </a:lnTo>
                  <a:lnTo>
                    <a:pt x="4042" y="395513"/>
                  </a:lnTo>
                  <a:lnTo>
                    <a:pt x="55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16877" y="1874072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32995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06694" y="1815624"/>
              <a:ext cx="284271" cy="209005"/>
            </a:xfrm>
            <a:custGeom>
              <a:avLst/>
              <a:gdLst/>
              <a:ahLst/>
              <a:cxnLst/>
              <a:rect l="0" t="0" r="0" b="0"/>
              <a:pathLst>
                <a:path w="284271" h="209005">
                  <a:moveTo>
                    <a:pt x="0" y="68977"/>
                  </a:moveTo>
                  <a:lnTo>
                    <a:pt x="3119" y="123121"/>
                  </a:lnTo>
                  <a:lnTo>
                    <a:pt x="17958" y="183602"/>
                  </a:lnTo>
                  <a:lnTo>
                    <a:pt x="24749" y="205319"/>
                  </a:lnTo>
                  <a:lnTo>
                    <a:pt x="24689" y="209004"/>
                  </a:lnTo>
                  <a:lnTo>
                    <a:pt x="22308" y="207952"/>
                  </a:lnTo>
                  <a:lnTo>
                    <a:pt x="18381" y="203741"/>
                  </a:lnTo>
                  <a:lnTo>
                    <a:pt x="12855" y="169868"/>
                  </a:lnTo>
                  <a:lnTo>
                    <a:pt x="12158" y="115595"/>
                  </a:lnTo>
                  <a:lnTo>
                    <a:pt x="16322" y="92036"/>
                  </a:lnTo>
                  <a:lnTo>
                    <a:pt x="30832" y="64630"/>
                  </a:lnTo>
                  <a:lnTo>
                    <a:pt x="38103" y="61400"/>
                  </a:lnTo>
                  <a:lnTo>
                    <a:pt x="46459" y="61586"/>
                  </a:lnTo>
                  <a:lnTo>
                    <a:pt x="63932" y="68031"/>
                  </a:lnTo>
                  <a:lnTo>
                    <a:pt x="79497" y="78695"/>
                  </a:lnTo>
                  <a:lnTo>
                    <a:pt x="91095" y="94353"/>
                  </a:lnTo>
                  <a:lnTo>
                    <a:pt x="115492" y="153584"/>
                  </a:lnTo>
                  <a:lnTo>
                    <a:pt x="129788" y="195393"/>
                  </a:lnTo>
                  <a:lnTo>
                    <a:pt x="132149" y="197708"/>
                  </a:lnTo>
                  <a:lnTo>
                    <a:pt x="133722" y="194572"/>
                  </a:lnTo>
                  <a:lnTo>
                    <a:pt x="137811" y="179779"/>
                  </a:lnTo>
                  <a:lnTo>
                    <a:pt x="147427" y="161506"/>
                  </a:lnTo>
                  <a:lnTo>
                    <a:pt x="181070" y="129585"/>
                  </a:lnTo>
                  <a:lnTo>
                    <a:pt x="239999" y="85437"/>
                  </a:lnTo>
                  <a:lnTo>
                    <a:pt x="252115" y="66934"/>
                  </a:lnTo>
                  <a:lnTo>
                    <a:pt x="255161" y="47012"/>
                  </a:lnTo>
                  <a:lnTo>
                    <a:pt x="254335" y="36786"/>
                  </a:lnTo>
                  <a:lnTo>
                    <a:pt x="244060" y="19185"/>
                  </a:lnTo>
                  <a:lnTo>
                    <a:pt x="236406" y="11216"/>
                  </a:lnTo>
                  <a:lnTo>
                    <a:pt x="215423" y="2361"/>
                  </a:lnTo>
                  <a:lnTo>
                    <a:pt x="203278" y="0"/>
                  </a:lnTo>
                  <a:lnTo>
                    <a:pt x="180423" y="3615"/>
                  </a:lnTo>
                  <a:lnTo>
                    <a:pt x="169415" y="7855"/>
                  </a:lnTo>
                  <a:lnTo>
                    <a:pt x="154064" y="21924"/>
                  </a:lnTo>
                  <a:lnTo>
                    <a:pt x="148333" y="30589"/>
                  </a:lnTo>
                  <a:lnTo>
                    <a:pt x="145084" y="55815"/>
                  </a:lnTo>
                  <a:lnTo>
                    <a:pt x="152531" y="108491"/>
                  </a:lnTo>
                  <a:lnTo>
                    <a:pt x="166437" y="151521"/>
                  </a:lnTo>
                  <a:lnTo>
                    <a:pt x="185145" y="176232"/>
                  </a:lnTo>
                  <a:lnTo>
                    <a:pt x="202779" y="191125"/>
                  </a:lnTo>
                  <a:lnTo>
                    <a:pt x="225435" y="196184"/>
                  </a:lnTo>
                  <a:lnTo>
                    <a:pt x="258259" y="192456"/>
                  </a:lnTo>
                  <a:lnTo>
                    <a:pt x="284270" y="184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54134" y="1825892"/>
              <a:ext cx="169126" cy="211620"/>
            </a:xfrm>
            <a:custGeom>
              <a:avLst/>
              <a:gdLst/>
              <a:ahLst/>
              <a:cxnLst/>
              <a:rect l="0" t="0" r="0" b="0"/>
              <a:pathLst>
                <a:path w="169126" h="211620">
                  <a:moveTo>
                    <a:pt x="147400" y="6066"/>
                  </a:moveTo>
                  <a:lnTo>
                    <a:pt x="114947" y="0"/>
                  </a:lnTo>
                  <a:lnTo>
                    <a:pt x="82801" y="6089"/>
                  </a:lnTo>
                  <a:lnTo>
                    <a:pt x="36850" y="28514"/>
                  </a:lnTo>
                  <a:lnTo>
                    <a:pt x="21057" y="42949"/>
                  </a:lnTo>
                  <a:lnTo>
                    <a:pt x="10138" y="61063"/>
                  </a:lnTo>
                  <a:lnTo>
                    <a:pt x="10269" y="69637"/>
                  </a:lnTo>
                  <a:lnTo>
                    <a:pt x="13865" y="77692"/>
                  </a:lnTo>
                  <a:lnTo>
                    <a:pt x="19772" y="85402"/>
                  </a:lnTo>
                  <a:lnTo>
                    <a:pt x="38813" y="93969"/>
                  </a:lnTo>
                  <a:lnTo>
                    <a:pt x="101558" y="108325"/>
                  </a:lnTo>
                  <a:lnTo>
                    <a:pt x="134597" y="119683"/>
                  </a:lnTo>
                  <a:lnTo>
                    <a:pt x="151848" y="131042"/>
                  </a:lnTo>
                  <a:lnTo>
                    <a:pt x="164194" y="147009"/>
                  </a:lnTo>
                  <a:lnTo>
                    <a:pt x="169125" y="156180"/>
                  </a:lnTo>
                  <a:lnTo>
                    <a:pt x="168902" y="164634"/>
                  </a:lnTo>
                  <a:lnTo>
                    <a:pt x="165244" y="172609"/>
                  </a:lnTo>
                  <a:lnTo>
                    <a:pt x="151821" y="186540"/>
                  </a:lnTo>
                  <a:lnTo>
                    <a:pt x="134157" y="196631"/>
                  </a:lnTo>
                  <a:lnTo>
                    <a:pt x="75537" y="207979"/>
                  </a:lnTo>
                  <a:lnTo>
                    <a:pt x="53460" y="211619"/>
                  </a:lnTo>
                  <a:lnTo>
                    <a:pt x="0" y="206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7820831" y="1459974"/>
            <a:ext cx="1737203" cy="568539"/>
          </a:xfrm>
          <a:custGeom>
            <a:avLst/>
            <a:gdLst/>
            <a:ahLst/>
            <a:cxnLst/>
            <a:rect l="0" t="0" r="0" b="0"/>
            <a:pathLst>
              <a:path w="1737203" h="568539">
                <a:moveTo>
                  <a:pt x="0" y="568538"/>
                </a:moveTo>
                <a:lnTo>
                  <a:pt x="390986" y="0"/>
                </a:lnTo>
                <a:lnTo>
                  <a:pt x="1737202" y="0"/>
                </a:lnTo>
                <a:lnTo>
                  <a:pt x="1346217" y="56853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536953" y="2665276"/>
            <a:ext cx="5064208" cy="583160"/>
            <a:chOff x="536953" y="2665276"/>
            <a:chExt cx="5064208" cy="583160"/>
          </a:xfrm>
        </p:grpSpPr>
        <p:sp>
          <p:nvSpPr>
            <p:cNvPr id="81" name="Freeform 80"/>
            <p:cNvSpPr/>
            <p:nvPr/>
          </p:nvSpPr>
          <p:spPr>
            <a:xfrm>
              <a:off x="642238" y="276899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31585" y="58617"/>
                  </a:lnTo>
                  <a:lnTo>
                    <a:pt x="31585" y="113961"/>
                  </a:lnTo>
                  <a:lnTo>
                    <a:pt x="28466" y="176886"/>
                  </a:lnTo>
                  <a:lnTo>
                    <a:pt x="22520" y="234722"/>
                  </a:lnTo>
                  <a:lnTo>
                    <a:pt x="19006" y="28769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6953" y="2754453"/>
              <a:ext cx="305327" cy="319869"/>
            </a:xfrm>
            <a:custGeom>
              <a:avLst/>
              <a:gdLst/>
              <a:ahLst/>
              <a:cxnLst/>
              <a:rect l="0" t="0" r="0" b="0"/>
              <a:pathLst>
                <a:path w="305327" h="319869">
                  <a:moveTo>
                    <a:pt x="0" y="88241"/>
                  </a:moveTo>
                  <a:lnTo>
                    <a:pt x="5589" y="71473"/>
                  </a:lnTo>
                  <a:lnTo>
                    <a:pt x="17692" y="57002"/>
                  </a:lnTo>
                  <a:lnTo>
                    <a:pt x="65995" y="17691"/>
                  </a:lnTo>
                  <a:lnTo>
                    <a:pt x="111432" y="1126"/>
                  </a:lnTo>
                  <a:lnTo>
                    <a:pt x="134923" y="0"/>
                  </a:lnTo>
                  <a:lnTo>
                    <a:pt x="196492" y="4654"/>
                  </a:lnTo>
                  <a:lnTo>
                    <a:pt x="230575" y="13432"/>
                  </a:lnTo>
                  <a:lnTo>
                    <a:pt x="252216" y="24187"/>
                  </a:lnTo>
                  <a:lnTo>
                    <a:pt x="267294" y="43005"/>
                  </a:lnTo>
                  <a:lnTo>
                    <a:pt x="286505" y="87624"/>
                  </a:lnTo>
                  <a:lnTo>
                    <a:pt x="287993" y="109024"/>
                  </a:lnTo>
                  <a:lnTo>
                    <a:pt x="283584" y="129063"/>
                  </a:lnTo>
                  <a:lnTo>
                    <a:pt x="273826" y="145769"/>
                  </a:lnTo>
                  <a:lnTo>
                    <a:pt x="249590" y="168327"/>
                  </a:lnTo>
                  <a:lnTo>
                    <a:pt x="220182" y="184240"/>
                  </a:lnTo>
                  <a:lnTo>
                    <a:pt x="183652" y="190774"/>
                  </a:lnTo>
                  <a:lnTo>
                    <a:pt x="176247" y="195201"/>
                  </a:lnTo>
                  <a:lnTo>
                    <a:pt x="172480" y="201662"/>
                  </a:lnTo>
                  <a:lnTo>
                    <a:pt x="171139" y="209478"/>
                  </a:lnTo>
                  <a:lnTo>
                    <a:pt x="175887" y="227522"/>
                  </a:lnTo>
                  <a:lnTo>
                    <a:pt x="186967" y="246070"/>
                  </a:lnTo>
                  <a:lnTo>
                    <a:pt x="248870" y="305689"/>
                  </a:lnTo>
                  <a:lnTo>
                    <a:pt x="269316" y="313566"/>
                  </a:lnTo>
                  <a:lnTo>
                    <a:pt x="305326" y="3198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7845" y="2898534"/>
              <a:ext cx="153549" cy="172904"/>
            </a:xfrm>
            <a:custGeom>
              <a:avLst/>
              <a:gdLst/>
              <a:ahLst/>
              <a:cxnLst/>
              <a:rect l="0" t="0" r="0" b="0"/>
              <a:pathLst>
                <a:path w="153549" h="172904">
                  <a:moveTo>
                    <a:pt x="5491" y="81030"/>
                  </a:moveTo>
                  <a:lnTo>
                    <a:pt x="64108" y="90095"/>
                  </a:lnTo>
                  <a:lnTo>
                    <a:pt x="120705" y="79914"/>
                  </a:lnTo>
                  <a:lnTo>
                    <a:pt x="131434" y="76776"/>
                  </a:lnTo>
                  <a:lnTo>
                    <a:pt x="139756" y="71175"/>
                  </a:lnTo>
                  <a:lnTo>
                    <a:pt x="152122" y="55593"/>
                  </a:lnTo>
                  <a:lnTo>
                    <a:pt x="153548" y="46525"/>
                  </a:lnTo>
                  <a:lnTo>
                    <a:pt x="148893" y="27090"/>
                  </a:lnTo>
                  <a:lnTo>
                    <a:pt x="142037" y="19334"/>
                  </a:lnTo>
                  <a:lnTo>
                    <a:pt x="121940" y="7596"/>
                  </a:lnTo>
                  <a:lnTo>
                    <a:pt x="78729" y="0"/>
                  </a:lnTo>
                  <a:lnTo>
                    <a:pt x="52079" y="4463"/>
                  </a:lnTo>
                  <a:lnTo>
                    <a:pt x="20465" y="20129"/>
                  </a:lnTo>
                  <a:lnTo>
                    <a:pt x="11964" y="26392"/>
                  </a:lnTo>
                  <a:lnTo>
                    <a:pt x="6297" y="35246"/>
                  </a:lnTo>
                  <a:lnTo>
                    <a:pt x="0" y="57562"/>
                  </a:lnTo>
                  <a:lnTo>
                    <a:pt x="2045" y="90844"/>
                  </a:lnTo>
                  <a:lnTo>
                    <a:pt x="15648" y="122933"/>
                  </a:lnTo>
                  <a:lnTo>
                    <a:pt x="34497" y="149078"/>
                  </a:lnTo>
                  <a:lnTo>
                    <a:pt x="60489" y="166053"/>
                  </a:lnTo>
                  <a:lnTo>
                    <a:pt x="101596" y="172903"/>
                  </a:lnTo>
                  <a:lnTo>
                    <a:pt x="121514" y="171386"/>
                  </a:lnTo>
                  <a:lnTo>
                    <a:pt x="142362" y="165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19092" y="2881546"/>
              <a:ext cx="133800" cy="164043"/>
            </a:xfrm>
            <a:custGeom>
              <a:avLst/>
              <a:gdLst/>
              <a:ahLst/>
              <a:cxnLst/>
              <a:rect l="0" t="0" r="0" b="0"/>
              <a:pathLst>
                <a:path w="133800" h="164043">
                  <a:moveTo>
                    <a:pt x="112742" y="34847"/>
                  </a:moveTo>
                  <a:lnTo>
                    <a:pt x="101563" y="18080"/>
                  </a:lnTo>
                  <a:lnTo>
                    <a:pt x="86717" y="6728"/>
                  </a:lnTo>
                  <a:lnTo>
                    <a:pt x="77844" y="2063"/>
                  </a:lnTo>
                  <a:lnTo>
                    <a:pt x="58627" y="0"/>
                  </a:lnTo>
                  <a:lnTo>
                    <a:pt x="39558" y="4152"/>
                  </a:lnTo>
                  <a:lnTo>
                    <a:pt x="23284" y="13796"/>
                  </a:lnTo>
                  <a:lnTo>
                    <a:pt x="11371" y="29001"/>
                  </a:lnTo>
                  <a:lnTo>
                    <a:pt x="3347" y="48627"/>
                  </a:lnTo>
                  <a:lnTo>
                    <a:pt x="0" y="85983"/>
                  </a:lnTo>
                  <a:lnTo>
                    <a:pt x="7067" y="124348"/>
                  </a:lnTo>
                  <a:lnTo>
                    <a:pt x="17422" y="143256"/>
                  </a:lnTo>
                  <a:lnTo>
                    <a:pt x="32943" y="156338"/>
                  </a:lnTo>
                  <a:lnTo>
                    <a:pt x="41995" y="161465"/>
                  </a:lnTo>
                  <a:lnTo>
                    <a:pt x="64531" y="164042"/>
                  </a:lnTo>
                  <a:lnTo>
                    <a:pt x="88975" y="160117"/>
                  </a:lnTo>
                  <a:lnTo>
                    <a:pt x="133799" y="140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47840" y="2674238"/>
              <a:ext cx="31394" cy="368498"/>
            </a:xfrm>
            <a:custGeom>
              <a:avLst/>
              <a:gdLst/>
              <a:ahLst/>
              <a:cxnLst/>
              <a:rect l="0" t="0" r="0" b="0"/>
              <a:pathLst>
                <a:path w="31394" h="368498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5434" y="196038"/>
                  </a:lnTo>
                  <a:lnTo>
                    <a:pt x="10537" y="249770"/>
                  </a:lnTo>
                  <a:lnTo>
                    <a:pt x="18478" y="305444"/>
                  </a:lnTo>
                  <a:lnTo>
                    <a:pt x="23277" y="341236"/>
                  </a:lnTo>
                  <a:lnTo>
                    <a:pt x="3139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10777" y="2836628"/>
              <a:ext cx="263213" cy="27124"/>
            </a:xfrm>
            <a:custGeom>
              <a:avLst/>
              <a:gdLst/>
              <a:ahLst/>
              <a:cxnLst/>
              <a:rect l="0" t="0" r="0" b="0"/>
              <a:pathLst>
                <a:path w="263213" h="27124">
                  <a:moveTo>
                    <a:pt x="263212" y="6066"/>
                  </a:moveTo>
                  <a:lnTo>
                    <a:pt x="229590" y="0"/>
                  </a:lnTo>
                  <a:lnTo>
                    <a:pt x="177889" y="4521"/>
                  </a:lnTo>
                  <a:lnTo>
                    <a:pt x="122616" y="11350"/>
                  </a:lnTo>
                  <a:lnTo>
                    <a:pt x="65468" y="16728"/>
                  </a:lnTo>
                  <a:lnTo>
                    <a:pt x="14665" y="2472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78344" y="2892378"/>
              <a:ext cx="185159" cy="123252"/>
            </a:xfrm>
            <a:custGeom>
              <a:avLst/>
              <a:gdLst/>
              <a:ahLst/>
              <a:cxnLst/>
              <a:rect l="0" t="0" r="0" b="0"/>
              <a:pathLst>
                <a:path w="185159" h="123252">
                  <a:moveTo>
                    <a:pt x="132516" y="66129"/>
                  </a:moveTo>
                  <a:lnTo>
                    <a:pt x="132516" y="43773"/>
                  </a:lnTo>
                  <a:lnTo>
                    <a:pt x="126277" y="26557"/>
                  </a:lnTo>
                  <a:lnTo>
                    <a:pt x="121337" y="18691"/>
                  </a:lnTo>
                  <a:lnTo>
                    <a:pt x="103371" y="6831"/>
                  </a:lnTo>
                  <a:lnTo>
                    <a:pt x="80958" y="0"/>
                  </a:lnTo>
                  <a:lnTo>
                    <a:pt x="59298" y="864"/>
                  </a:lnTo>
                  <a:lnTo>
                    <a:pt x="41093" y="8267"/>
                  </a:lnTo>
                  <a:lnTo>
                    <a:pt x="25203" y="20525"/>
                  </a:lnTo>
                  <a:lnTo>
                    <a:pt x="10342" y="37672"/>
                  </a:lnTo>
                  <a:lnTo>
                    <a:pt x="2177" y="60111"/>
                  </a:lnTo>
                  <a:lnTo>
                    <a:pt x="0" y="72645"/>
                  </a:lnTo>
                  <a:lnTo>
                    <a:pt x="3820" y="95931"/>
                  </a:lnTo>
                  <a:lnTo>
                    <a:pt x="8114" y="107054"/>
                  </a:lnTo>
                  <a:lnTo>
                    <a:pt x="15656" y="114470"/>
                  </a:lnTo>
                  <a:lnTo>
                    <a:pt x="36514" y="122709"/>
                  </a:lnTo>
                  <a:lnTo>
                    <a:pt x="58263" y="123251"/>
                  </a:lnTo>
                  <a:lnTo>
                    <a:pt x="68976" y="121758"/>
                  </a:lnTo>
                  <a:lnTo>
                    <a:pt x="87118" y="110740"/>
                  </a:lnTo>
                  <a:lnTo>
                    <a:pt x="101811" y="94145"/>
                  </a:lnTo>
                  <a:lnTo>
                    <a:pt x="112240" y="75071"/>
                  </a:lnTo>
                  <a:lnTo>
                    <a:pt x="117829" y="72091"/>
                  </a:lnTo>
                  <a:lnTo>
                    <a:pt x="123894" y="73613"/>
                  </a:lnTo>
                  <a:lnTo>
                    <a:pt x="157333" y="99870"/>
                  </a:lnTo>
                  <a:lnTo>
                    <a:pt x="185158" y="108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89708" y="2890028"/>
              <a:ext cx="142251" cy="131651"/>
            </a:xfrm>
            <a:custGeom>
              <a:avLst/>
              <a:gdLst/>
              <a:ahLst/>
              <a:cxnLst/>
              <a:rect l="0" t="0" r="0" b="0"/>
              <a:pathLst>
                <a:path w="142251" h="131651">
                  <a:moveTo>
                    <a:pt x="5380" y="36894"/>
                  </a:moveTo>
                  <a:lnTo>
                    <a:pt x="8499" y="85825"/>
                  </a:lnTo>
                  <a:lnTo>
                    <a:pt x="11445" y="107774"/>
                  </a:lnTo>
                  <a:lnTo>
                    <a:pt x="10593" y="108714"/>
                  </a:lnTo>
                  <a:lnTo>
                    <a:pt x="6527" y="99230"/>
                  </a:lnTo>
                  <a:lnTo>
                    <a:pt x="0" y="67582"/>
                  </a:lnTo>
                  <a:lnTo>
                    <a:pt x="2209" y="41954"/>
                  </a:lnTo>
                  <a:lnTo>
                    <a:pt x="10210" y="21205"/>
                  </a:lnTo>
                  <a:lnTo>
                    <a:pt x="15619" y="12397"/>
                  </a:lnTo>
                  <a:lnTo>
                    <a:pt x="23904" y="6525"/>
                  </a:lnTo>
                  <a:lnTo>
                    <a:pt x="45588" y="0"/>
                  </a:lnTo>
                  <a:lnTo>
                    <a:pt x="55582" y="600"/>
                  </a:lnTo>
                  <a:lnTo>
                    <a:pt x="72925" y="7505"/>
                  </a:lnTo>
                  <a:lnTo>
                    <a:pt x="117451" y="44414"/>
                  </a:lnTo>
                  <a:lnTo>
                    <a:pt x="133083" y="70708"/>
                  </a:lnTo>
                  <a:lnTo>
                    <a:pt x="142250" y="131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10901" y="2881473"/>
              <a:ext cx="213633" cy="339595"/>
            </a:xfrm>
            <a:custGeom>
              <a:avLst/>
              <a:gdLst/>
              <a:ahLst/>
              <a:cxnLst/>
              <a:rect l="0" t="0" r="0" b="0"/>
              <a:pathLst>
                <a:path w="213633" h="339595">
                  <a:moveTo>
                    <a:pt x="168456" y="55977"/>
                  </a:moveTo>
                  <a:lnTo>
                    <a:pt x="158881" y="31931"/>
                  </a:lnTo>
                  <a:lnTo>
                    <a:pt x="148213" y="17604"/>
                  </a:lnTo>
                  <a:lnTo>
                    <a:pt x="123464" y="1974"/>
                  </a:lnTo>
                  <a:lnTo>
                    <a:pt x="104006" y="0"/>
                  </a:lnTo>
                  <a:lnTo>
                    <a:pt x="83659" y="4192"/>
                  </a:lnTo>
                  <a:lnTo>
                    <a:pt x="62918" y="13855"/>
                  </a:lnTo>
                  <a:lnTo>
                    <a:pt x="48241" y="32187"/>
                  </a:lnTo>
                  <a:lnTo>
                    <a:pt x="38988" y="55932"/>
                  </a:lnTo>
                  <a:lnTo>
                    <a:pt x="34876" y="82084"/>
                  </a:lnTo>
                  <a:lnTo>
                    <a:pt x="39287" y="103065"/>
                  </a:lnTo>
                  <a:lnTo>
                    <a:pt x="43739" y="111936"/>
                  </a:lnTo>
                  <a:lnTo>
                    <a:pt x="51386" y="116680"/>
                  </a:lnTo>
                  <a:lnTo>
                    <a:pt x="72361" y="118831"/>
                  </a:lnTo>
                  <a:lnTo>
                    <a:pt x="94162" y="112768"/>
                  </a:lnTo>
                  <a:lnTo>
                    <a:pt x="104889" y="107876"/>
                  </a:lnTo>
                  <a:lnTo>
                    <a:pt x="119927" y="93081"/>
                  </a:lnTo>
                  <a:lnTo>
                    <a:pt x="125575" y="84223"/>
                  </a:lnTo>
                  <a:lnTo>
                    <a:pt x="131680" y="80657"/>
                  </a:lnTo>
                  <a:lnTo>
                    <a:pt x="138089" y="80619"/>
                  </a:lnTo>
                  <a:lnTo>
                    <a:pt x="144702" y="82934"/>
                  </a:lnTo>
                  <a:lnTo>
                    <a:pt x="155169" y="94864"/>
                  </a:lnTo>
                  <a:lnTo>
                    <a:pt x="176282" y="149572"/>
                  </a:lnTo>
                  <a:lnTo>
                    <a:pt x="197775" y="203840"/>
                  </a:lnTo>
                  <a:lnTo>
                    <a:pt x="213632" y="259620"/>
                  </a:lnTo>
                  <a:lnTo>
                    <a:pt x="213297" y="296080"/>
                  </a:lnTo>
                  <a:lnTo>
                    <a:pt x="205543" y="315158"/>
                  </a:lnTo>
                  <a:lnTo>
                    <a:pt x="200200" y="323521"/>
                  </a:lnTo>
                  <a:lnTo>
                    <a:pt x="191958" y="329096"/>
                  </a:lnTo>
                  <a:lnTo>
                    <a:pt x="158002" y="336943"/>
                  </a:lnTo>
                  <a:lnTo>
                    <a:pt x="104607" y="339594"/>
                  </a:lnTo>
                  <a:lnTo>
                    <a:pt x="43410" y="334529"/>
                  </a:lnTo>
                  <a:lnTo>
                    <a:pt x="0" y="329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53057" y="2674238"/>
              <a:ext cx="221099" cy="315856"/>
            </a:xfrm>
            <a:custGeom>
              <a:avLst/>
              <a:gdLst/>
              <a:ahLst/>
              <a:cxnLst/>
              <a:rect l="0" t="0" r="0" b="0"/>
              <a:pathLst>
                <a:path w="221099" h="315856">
                  <a:moveTo>
                    <a:pt x="0" y="0"/>
                  </a:moveTo>
                  <a:lnTo>
                    <a:pt x="14471" y="33622"/>
                  </a:lnTo>
                  <a:lnTo>
                    <a:pt x="22875" y="85323"/>
                  </a:lnTo>
                  <a:lnTo>
                    <a:pt x="35454" y="146185"/>
                  </a:lnTo>
                  <a:lnTo>
                    <a:pt x="34732" y="204958"/>
                  </a:lnTo>
                  <a:lnTo>
                    <a:pt x="40911" y="268063"/>
                  </a:lnTo>
                  <a:lnTo>
                    <a:pt x="41757" y="309233"/>
                  </a:lnTo>
                  <a:lnTo>
                    <a:pt x="44216" y="314950"/>
                  </a:lnTo>
                  <a:lnTo>
                    <a:pt x="48194" y="315251"/>
                  </a:lnTo>
                  <a:lnTo>
                    <a:pt x="106909" y="270967"/>
                  </a:lnTo>
                  <a:lnTo>
                    <a:pt x="167428" y="237632"/>
                  </a:lnTo>
                  <a:lnTo>
                    <a:pt x="183987" y="224157"/>
                  </a:lnTo>
                  <a:lnTo>
                    <a:pt x="200874" y="197828"/>
                  </a:lnTo>
                  <a:lnTo>
                    <a:pt x="201766" y="189207"/>
                  </a:lnTo>
                  <a:lnTo>
                    <a:pt x="196518" y="173389"/>
                  </a:lnTo>
                  <a:lnTo>
                    <a:pt x="183268" y="161680"/>
                  </a:lnTo>
                  <a:lnTo>
                    <a:pt x="174821" y="156920"/>
                  </a:lnTo>
                  <a:lnTo>
                    <a:pt x="156077" y="154750"/>
                  </a:lnTo>
                  <a:lnTo>
                    <a:pt x="137218" y="158855"/>
                  </a:lnTo>
                  <a:lnTo>
                    <a:pt x="106047" y="180554"/>
                  </a:lnTo>
                  <a:lnTo>
                    <a:pt x="98774" y="187050"/>
                  </a:lnTo>
                  <a:lnTo>
                    <a:pt x="95095" y="196060"/>
                  </a:lnTo>
                  <a:lnTo>
                    <a:pt x="94127" y="218549"/>
                  </a:lnTo>
                  <a:lnTo>
                    <a:pt x="100159" y="251928"/>
                  </a:lnTo>
                  <a:lnTo>
                    <a:pt x="114944" y="278456"/>
                  </a:lnTo>
                  <a:lnTo>
                    <a:pt x="134143" y="301134"/>
                  </a:lnTo>
                  <a:lnTo>
                    <a:pt x="153985" y="309312"/>
                  </a:lnTo>
                  <a:lnTo>
                    <a:pt x="188345" y="313916"/>
                  </a:lnTo>
                  <a:lnTo>
                    <a:pt x="22109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21554" y="286375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073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0124" y="3095378"/>
              <a:ext cx="1684560" cy="115814"/>
            </a:xfrm>
            <a:custGeom>
              <a:avLst/>
              <a:gdLst/>
              <a:ahLst/>
              <a:cxnLst/>
              <a:rect l="0" t="0" r="0" b="0"/>
              <a:pathLst>
                <a:path w="1684560" h="115814">
                  <a:moveTo>
                    <a:pt x="1684559" y="0"/>
                  </a:moveTo>
                  <a:lnTo>
                    <a:pt x="1625943" y="0"/>
                  </a:lnTo>
                  <a:lnTo>
                    <a:pt x="1579974" y="5589"/>
                  </a:lnTo>
                  <a:lnTo>
                    <a:pt x="1523720" y="9065"/>
                  </a:lnTo>
                  <a:lnTo>
                    <a:pt x="1473776" y="10095"/>
                  </a:lnTo>
                  <a:lnTo>
                    <a:pt x="1413809" y="17678"/>
                  </a:lnTo>
                  <a:lnTo>
                    <a:pt x="1364002" y="20056"/>
                  </a:lnTo>
                  <a:lnTo>
                    <a:pt x="1312199" y="20760"/>
                  </a:lnTo>
                  <a:lnTo>
                    <a:pt x="1262145" y="22139"/>
                  </a:lnTo>
                  <a:lnTo>
                    <a:pt x="1206366" y="29373"/>
                  </a:lnTo>
                  <a:lnTo>
                    <a:pt x="1153708" y="34049"/>
                  </a:lnTo>
                  <a:lnTo>
                    <a:pt x="1096772" y="39725"/>
                  </a:lnTo>
                  <a:lnTo>
                    <a:pt x="1045976" y="44526"/>
                  </a:lnTo>
                  <a:lnTo>
                    <a:pt x="998171" y="50237"/>
                  </a:lnTo>
                  <a:lnTo>
                    <a:pt x="946961" y="51930"/>
                  </a:lnTo>
                  <a:lnTo>
                    <a:pt x="894744" y="55551"/>
                  </a:lnTo>
                  <a:lnTo>
                    <a:pt x="845346" y="64033"/>
                  </a:lnTo>
                  <a:lnTo>
                    <a:pt x="797955" y="73955"/>
                  </a:lnTo>
                  <a:lnTo>
                    <a:pt x="735128" y="82198"/>
                  </a:lnTo>
                  <a:lnTo>
                    <a:pt x="686269" y="83627"/>
                  </a:lnTo>
                  <a:lnTo>
                    <a:pt x="634747" y="84050"/>
                  </a:lnTo>
                  <a:lnTo>
                    <a:pt x="573341" y="91428"/>
                  </a:lnTo>
                  <a:lnTo>
                    <a:pt x="513032" y="94099"/>
                  </a:lnTo>
                  <a:lnTo>
                    <a:pt x="450730" y="100216"/>
                  </a:lnTo>
                  <a:lnTo>
                    <a:pt x="392193" y="104283"/>
                  </a:lnTo>
                  <a:lnTo>
                    <a:pt x="343803" y="104988"/>
                  </a:lnTo>
                  <a:lnTo>
                    <a:pt x="284937" y="105226"/>
                  </a:lnTo>
                  <a:lnTo>
                    <a:pt x="228249" y="105273"/>
                  </a:lnTo>
                  <a:lnTo>
                    <a:pt x="171991" y="106452"/>
                  </a:lnTo>
                  <a:lnTo>
                    <a:pt x="115818" y="113618"/>
                  </a:lnTo>
                  <a:lnTo>
                    <a:pt x="59662" y="11538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21637" y="2665276"/>
              <a:ext cx="294799" cy="356403"/>
            </a:xfrm>
            <a:custGeom>
              <a:avLst/>
              <a:gdLst/>
              <a:ahLst/>
              <a:cxnLst/>
              <a:rect l="0" t="0" r="0" b="0"/>
              <a:pathLst>
                <a:path w="294799" h="356403">
                  <a:moveTo>
                    <a:pt x="0" y="356402"/>
                  </a:moveTo>
                  <a:lnTo>
                    <a:pt x="16788" y="300188"/>
                  </a:lnTo>
                  <a:lnTo>
                    <a:pt x="23333" y="241617"/>
                  </a:lnTo>
                  <a:lnTo>
                    <a:pt x="30258" y="215309"/>
                  </a:lnTo>
                  <a:lnTo>
                    <a:pt x="54822" y="160513"/>
                  </a:lnTo>
                  <a:lnTo>
                    <a:pt x="73524" y="98026"/>
                  </a:lnTo>
                  <a:lnTo>
                    <a:pt x="87703" y="43582"/>
                  </a:lnTo>
                  <a:lnTo>
                    <a:pt x="98256" y="9861"/>
                  </a:lnTo>
                  <a:lnTo>
                    <a:pt x="104108" y="3712"/>
                  </a:lnTo>
                  <a:lnTo>
                    <a:pt x="111520" y="783"/>
                  </a:lnTo>
                  <a:lnTo>
                    <a:pt x="119970" y="0"/>
                  </a:lnTo>
                  <a:lnTo>
                    <a:pt x="135598" y="5369"/>
                  </a:lnTo>
                  <a:lnTo>
                    <a:pt x="150343" y="16724"/>
                  </a:lnTo>
                  <a:lnTo>
                    <a:pt x="185929" y="68216"/>
                  </a:lnTo>
                  <a:lnTo>
                    <a:pt x="214065" y="121879"/>
                  </a:lnTo>
                  <a:lnTo>
                    <a:pt x="239033" y="177539"/>
                  </a:lnTo>
                  <a:lnTo>
                    <a:pt x="255577" y="233594"/>
                  </a:lnTo>
                  <a:lnTo>
                    <a:pt x="271279" y="288557"/>
                  </a:lnTo>
                  <a:lnTo>
                    <a:pt x="289459" y="331302"/>
                  </a:lnTo>
                  <a:lnTo>
                    <a:pt x="294798" y="356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05865" y="2907328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104708" y="5946"/>
                  </a:lnTo>
                  <a:lnTo>
                    <a:pt x="574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08501" y="2858308"/>
              <a:ext cx="135970" cy="365264"/>
            </a:xfrm>
            <a:custGeom>
              <a:avLst/>
              <a:gdLst/>
              <a:ahLst/>
              <a:cxnLst/>
              <a:rect l="0" t="0" r="0" b="0"/>
              <a:pathLst>
                <a:path w="135970" h="365264">
                  <a:moveTo>
                    <a:pt x="29032" y="163370"/>
                  </a:moveTo>
                  <a:lnTo>
                    <a:pt x="32152" y="217515"/>
                  </a:lnTo>
                  <a:lnTo>
                    <a:pt x="43687" y="278051"/>
                  </a:lnTo>
                  <a:lnTo>
                    <a:pt x="49994" y="336758"/>
                  </a:lnTo>
                  <a:lnTo>
                    <a:pt x="55780" y="365263"/>
                  </a:lnTo>
                  <a:lnTo>
                    <a:pt x="55053" y="364646"/>
                  </a:lnTo>
                  <a:lnTo>
                    <a:pt x="53398" y="360725"/>
                  </a:lnTo>
                  <a:lnTo>
                    <a:pt x="47406" y="299772"/>
                  </a:lnTo>
                  <a:lnTo>
                    <a:pt x="32188" y="237225"/>
                  </a:lnTo>
                  <a:lnTo>
                    <a:pt x="18434" y="183765"/>
                  </a:lnTo>
                  <a:lnTo>
                    <a:pt x="4452" y="128145"/>
                  </a:lnTo>
                  <a:lnTo>
                    <a:pt x="0" y="66032"/>
                  </a:lnTo>
                  <a:lnTo>
                    <a:pt x="3651" y="40560"/>
                  </a:lnTo>
                  <a:lnTo>
                    <a:pt x="15412" y="20661"/>
                  </a:lnTo>
                  <a:lnTo>
                    <a:pt x="23462" y="12079"/>
                  </a:lnTo>
                  <a:lnTo>
                    <a:pt x="44884" y="2543"/>
                  </a:lnTo>
                  <a:lnTo>
                    <a:pt x="57148" y="0"/>
                  </a:lnTo>
                  <a:lnTo>
                    <a:pt x="80133" y="3414"/>
                  </a:lnTo>
                  <a:lnTo>
                    <a:pt x="100876" y="13900"/>
                  </a:lnTo>
                  <a:lnTo>
                    <a:pt x="117895" y="30258"/>
                  </a:lnTo>
                  <a:lnTo>
                    <a:pt x="135041" y="64788"/>
                  </a:lnTo>
                  <a:lnTo>
                    <a:pt x="135969" y="76592"/>
                  </a:lnTo>
                  <a:lnTo>
                    <a:pt x="130762" y="99066"/>
                  </a:lnTo>
                  <a:lnTo>
                    <a:pt x="117529" y="117633"/>
                  </a:lnTo>
                  <a:lnTo>
                    <a:pt x="81675" y="152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88006" y="2872545"/>
              <a:ext cx="186440" cy="149190"/>
            </a:xfrm>
            <a:custGeom>
              <a:avLst/>
              <a:gdLst/>
              <a:ahLst/>
              <a:cxnLst/>
              <a:rect l="0" t="0" r="0" b="0"/>
              <a:pathLst>
                <a:path w="186440" h="149190">
                  <a:moveTo>
                    <a:pt x="123268" y="96491"/>
                  </a:moveTo>
                  <a:lnTo>
                    <a:pt x="120149" y="53799"/>
                  </a:lnTo>
                  <a:lnTo>
                    <a:pt x="113693" y="34233"/>
                  </a:lnTo>
                  <a:lnTo>
                    <a:pt x="103025" y="17738"/>
                  </a:lnTo>
                  <a:lnTo>
                    <a:pt x="87365" y="5728"/>
                  </a:lnTo>
                  <a:lnTo>
                    <a:pt x="78275" y="887"/>
                  </a:lnTo>
                  <a:lnTo>
                    <a:pt x="68707" y="0"/>
                  </a:lnTo>
                  <a:lnTo>
                    <a:pt x="48716" y="5253"/>
                  </a:lnTo>
                  <a:lnTo>
                    <a:pt x="23320" y="21364"/>
                  </a:lnTo>
                  <a:lnTo>
                    <a:pt x="11386" y="37365"/>
                  </a:lnTo>
                  <a:lnTo>
                    <a:pt x="3353" y="57345"/>
                  </a:lnTo>
                  <a:lnTo>
                    <a:pt x="0" y="93731"/>
                  </a:lnTo>
                  <a:lnTo>
                    <a:pt x="3362" y="116321"/>
                  </a:lnTo>
                  <a:lnTo>
                    <a:pt x="11874" y="134940"/>
                  </a:lnTo>
                  <a:lnTo>
                    <a:pt x="17420" y="143181"/>
                  </a:lnTo>
                  <a:lnTo>
                    <a:pt x="24627" y="147505"/>
                  </a:lnTo>
                  <a:lnTo>
                    <a:pt x="41993" y="149189"/>
                  </a:lnTo>
                  <a:lnTo>
                    <a:pt x="58290" y="142919"/>
                  </a:lnTo>
                  <a:lnTo>
                    <a:pt x="65911" y="137972"/>
                  </a:lnTo>
                  <a:lnTo>
                    <a:pt x="77499" y="123116"/>
                  </a:lnTo>
                  <a:lnTo>
                    <a:pt x="94470" y="84983"/>
                  </a:lnTo>
                  <a:lnTo>
                    <a:pt x="100560" y="80630"/>
                  </a:lnTo>
                  <a:lnTo>
                    <a:pt x="108129" y="80068"/>
                  </a:lnTo>
                  <a:lnTo>
                    <a:pt x="124729" y="85682"/>
                  </a:lnTo>
                  <a:lnTo>
                    <a:pt x="186439" y="117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06031" y="2832165"/>
              <a:ext cx="105286" cy="176344"/>
            </a:xfrm>
            <a:custGeom>
              <a:avLst/>
              <a:gdLst/>
              <a:ahLst/>
              <a:cxnLst/>
              <a:rect l="0" t="0" r="0" b="0"/>
              <a:pathLst>
                <a:path w="105286" h="176344">
                  <a:moveTo>
                    <a:pt x="0" y="84228"/>
                  </a:moveTo>
                  <a:lnTo>
                    <a:pt x="19128" y="136934"/>
                  </a:lnTo>
                  <a:lnTo>
                    <a:pt x="49803" y="175021"/>
                  </a:lnTo>
                  <a:lnTo>
                    <a:pt x="53089" y="176343"/>
                  </a:lnTo>
                  <a:lnTo>
                    <a:pt x="54110" y="173714"/>
                  </a:lnTo>
                  <a:lnTo>
                    <a:pt x="50955" y="160264"/>
                  </a:lnTo>
                  <a:lnTo>
                    <a:pt x="23420" y="100235"/>
                  </a:lnTo>
                  <a:lnTo>
                    <a:pt x="8759" y="64794"/>
                  </a:lnTo>
                  <a:lnTo>
                    <a:pt x="8179" y="54895"/>
                  </a:lnTo>
                  <a:lnTo>
                    <a:pt x="13773" y="37656"/>
                  </a:lnTo>
                  <a:lnTo>
                    <a:pt x="30077" y="14797"/>
                  </a:lnTo>
                  <a:lnTo>
                    <a:pt x="49242" y="657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78010" y="2853571"/>
              <a:ext cx="175462" cy="168108"/>
            </a:xfrm>
            <a:custGeom>
              <a:avLst/>
              <a:gdLst/>
              <a:ahLst/>
              <a:cxnLst/>
              <a:rect l="0" t="0" r="0" b="0"/>
              <a:pathLst>
                <a:path w="175462" h="168108">
                  <a:moveTo>
                    <a:pt x="91233" y="31237"/>
                  </a:moveTo>
                  <a:lnTo>
                    <a:pt x="61925" y="1929"/>
                  </a:lnTo>
                  <a:lnTo>
                    <a:pt x="52977" y="0"/>
                  </a:lnTo>
                  <a:lnTo>
                    <a:pt x="30557" y="4096"/>
                  </a:lnTo>
                  <a:lnTo>
                    <a:pt x="21536" y="9633"/>
                  </a:lnTo>
                  <a:lnTo>
                    <a:pt x="8394" y="25145"/>
                  </a:lnTo>
                  <a:lnTo>
                    <a:pt x="1773" y="46857"/>
                  </a:lnTo>
                  <a:lnTo>
                    <a:pt x="0" y="72104"/>
                  </a:lnTo>
                  <a:lnTo>
                    <a:pt x="8395" y="126440"/>
                  </a:lnTo>
                  <a:lnTo>
                    <a:pt x="11441" y="140329"/>
                  </a:lnTo>
                  <a:lnTo>
                    <a:pt x="16981" y="150758"/>
                  </a:lnTo>
                  <a:lnTo>
                    <a:pt x="32496" y="165466"/>
                  </a:lnTo>
                  <a:lnTo>
                    <a:pt x="40377" y="166346"/>
                  </a:lnTo>
                  <a:lnTo>
                    <a:pt x="47970" y="163424"/>
                  </a:lnTo>
                  <a:lnTo>
                    <a:pt x="76968" y="139106"/>
                  </a:lnTo>
                  <a:lnTo>
                    <a:pt x="84893" y="119343"/>
                  </a:lnTo>
                  <a:lnTo>
                    <a:pt x="96464" y="70352"/>
                  </a:lnTo>
                  <a:lnTo>
                    <a:pt x="94338" y="75528"/>
                  </a:lnTo>
                  <a:lnTo>
                    <a:pt x="97742" y="98173"/>
                  </a:lnTo>
                  <a:lnTo>
                    <a:pt x="110543" y="136096"/>
                  </a:lnTo>
                  <a:lnTo>
                    <a:pt x="121652" y="152320"/>
                  </a:lnTo>
                  <a:lnTo>
                    <a:pt x="130230" y="157583"/>
                  </a:lnTo>
                  <a:lnTo>
                    <a:pt x="175461" y="168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96019" y="2684766"/>
              <a:ext cx="41681" cy="347442"/>
            </a:xfrm>
            <a:custGeom>
              <a:avLst/>
              <a:gdLst/>
              <a:ahLst/>
              <a:cxnLst/>
              <a:rect l="0" t="0" r="0" b="0"/>
              <a:pathLst>
                <a:path w="41681" h="347442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4837" y="146628"/>
                  </a:lnTo>
                  <a:lnTo>
                    <a:pt x="3079" y="170453"/>
                  </a:lnTo>
                  <a:lnTo>
                    <a:pt x="11482" y="230289"/>
                  </a:lnTo>
                  <a:lnTo>
                    <a:pt x="24407" y="287515"/>
                  </a:lnTo>
                  <a:lnTo>
                    <a:pt x="4168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21927" y="2695295"/>
              <a:ext cx="168457" cy="328281"/>
            </a:xfrm>
            <a:custGeom>
              <a:avLst/>
              <a:gdLst/>
              <a:ahLst/>
              <a:cxnLst/>
              <a:rect l="0" t="0" r="0" b="0"/>
              <a:pathLst>
                <a:path w="168457" h="328281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095" y="165651"/>
                  </a:lnTo>
                  <a:lnTo>
                    <a:pt x="17678" y="226870"/>
                  </a:lnTo>
                  <a:lnTo>
                    <a:pt x="23509" y="280903"/>
                  </a:lnTo>
                  <a:lnTo>
                    <a:pt x="35580" y="325718"/>
                  </a:lnTo>
                  <a:lnTo>
                    <a:pt x="37758" y="328280"/>
                  </a:lnTo>
                  <a:lnTo>
                    <a:pt x="39210" y="325308"/>
                  </a:lnTo>
                  <a:lnTo>
                    <a:pt x="43163" y="310698"/>
                  </a:lnTo>
                  <a:lnTo>
                    <a:pt x="64765" y="275842"/>
                  </a:lnTo>
                  <a:lnTo>
                    <a:pt x="79087" y="261806"/>
                  </a:lnTo>
                  <a:lnTo>
                    <a:pt x="136174" y="234459"/>
                  </a:lnTo>
                  <a:lnTo>
                    <a:pt x="152549" y="222747"/>
                  </a:lnTo>
                  <a:lnTo>
                    <a:pt x="161386" y="203504"/>
                  </a:lnTo>
                  <a:lnTo>
                    <a:pt x="163743" y="191821"/>
                  </a:lnTo>
                  <a:lnTo>
                    <a:pt x="162974" y="181693"/>
                  </a:lnTo>
                  <a:lnTo>
                    <a:pt x="155881" y="164201"/>
                  </a:lnTo>
                  <a:lnTo>
                    <a:pt x="148374" y="158600"/>
                  </a:lnTo>
                  <a:lnTo>
                    <a:pt x="127555" y="152377"/>
                  </a:lnTo>
                  <a:lnTo>
                    <a:pt x="117792" y="153058"/>
                  </a:lnTo>
                  <a:lnTo>
                    <a:pt x="100706" y="160052"/>
                  </a:lnTo>
                  <a:lnTo>
                    <a:pt x="77932" y="177144"/>
                  </a:lnTo>
                  <a:lnTo>
                    <a:pt x="69731" y="196494"/>
                  </a:lnTo>
                  <a:lnTo>
                    <a:pt x="67257" y="220692"/>
                  </a:lnTo>
                  <a:lnTo>
                    <a:pt x="73610" y="259452"/>
                  </a:lnTo>
                  <a:lnTo>
                    <a:pt x="83798" y="282598"/>
                  </a:lnTo>
                  <a:lnTo>
                    <a:pt x="108277" y="309770"/>
                  </a:lnTo>
                  <a:lnTo>
                    <a:pt x="130791" y="319000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76806" y="2674238"/>
              <a:ext cx="39920" cy="347441"/>
            </a:xfrm>
            <a:custGeom>
              <a:avLst/>
              <a:gdLst/>
              <a:ahLst/>
              <a:cxnLst/>
              <a:rect l="0" t="0" r="0" b="0"/>
              <a:pathLst>
                <a:path w="39920" h="347441">
                  <a:moveTo>
                    <a:pt x="8334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57615"/>
                  </a:lnTo>
                  <a:lnTo>
                    <a:pt x="15306" y="209598"/>
                  </a:lnTo>
                  <a:lnTo>
                    <a:pt x="23983" y="271995"/>
                  </a:lnTo>
                  <a:lnTo>
                    <a:pt x="37012" y="328248"/>
                  </a:lnTo>
                  <a:lnTo>
                    <a:pt x="3991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94431" y="2892563"/>
              <a:ext cx="140525" cy="164435"/>
            </a:xfrm>
            <a:custGeom>
              <a:avLst/>
              <a:gdLst/>
              <a:ahLst/>
              <a:cxnLst/>
              <a:rect l="0" t="0" r="0" b="0"/>
              <a:pathLst>
                <a:path w="140525" h="164435">
                  <a:moveTo>
                    <a:pt x="90750" y="13302"/>
                  </a:moveTo>
                  <a:lnTo>
                    <a:pt x="79572" y="2124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10357" y="31905"/>
                  </a:lnTo>
                  <a:lnTo>
                    <a:pt x="2377" y="51596"/>
                  </a:lnTo>
                  <a:lnTo>
                    <a:pt x="0" y="74775"/>
                  </a:lnTo>
                  <a:lnTo>
                    <a:pt x="11021" y="128892"/>
                  </a:lnTo>
                  <a:lnTo>
                    <a:pt x="16541" y="137155"/>
                  </a:lnTo>
                  <a:lnTo>
                    <a:pt x="32032" y="149456"/>
                  </a:lnTo>
                  <a:lnTo>
                    <a:pt x="60484" y="162958"/>
                  </a:lnTo>
                  <a:lnTo>
                    <a:pt x="80808" y="164434"/>
                  </a:lnTo>
                  <a:lnTo>
                    <a:pt x="91141" y="163190"/>
                  </a:lnTo>
                  <a:lnTo>
                    <a:pt x="108861" y="152448"/>
                  </a:lnTo>
                  <a:lnTo>
                    <a:pt x="123366" y="135976"/>
                  </a:lnTo>
                  <a:lnTo>
                    <a:pt x="133712" y="116957"/>
                  </a:lnTo>
                  <a:lnTo>
                    <a:pt x="140524" y="80929"/>
                  </a:lnTo>
                  <a:lnTo>
                    <a:pt x="137971" y="71255"/>
                  </a:lnTo>
                  <a:lnTo>
                    <a:pt x="132759" y="63636"/>
                  </a:lnTo>
                  <a:lnTo>
                    <a:pt x="111807" y="44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58880" y="2878588"/>
              <a:ext cx="196899" cy="369848"/>
            </a:xfrm>
            <a:custGeom>
              <a:avLst/>
              <a:gdLst/>
              <a:ahLst/>
              <a:cxnLst/>
              <a:rect l="0" t="0" r="0" b="0"/>
              <a:pathLst>
                <a:path w="196899" h="369848">
                  <a:moveTo>
                    <a:pt x="168456" y="79919"/>
                  </a:moveTo>
                  <a:lnTo>
                    <a:pt x="168456" y="57563"/>
                  </a:lnTo>
                  <a:lnTo>
                    <a:pt x="162217" y="40347"/>
                  </a:lnTo>
                  <a:lnTo>
                    <a:pt x="139148" y="10231"/>
                  </a:lnTo>
                  <a:lnTo>
                    <a:pt x="119556" y="2154"/>
                  </a:lnTo>
                  <a:lnTo>
                    <a:pt x="107780" y="0"/>
                  </a:lnTo>
                  <a:lnTo>
                    <a:pt x="85337" y="3845"/>
                  </a:lnTo>
                  <a:lnTo>
                    <a:pt x="56091" y="19164"/>
                  </a:lnTo>
                  <a:lnTo>
                    <a:pt x="41308" y="33030"/>
                  </a:lnTo>
                  <a:lnTo>
                    <a:pt x="30837" y="50891"/>
                  </a:lnTo>
                  <a:lnTo>
                    <a:pt x="28524" y="70527"/>
                  </a:lnTo>
                  <a:lnTo>
                    <a:pt x="32565" y="89783"/>
                  </a:lnTo>
                  <a:lnTo>
                    <a:pt x="42159" y="106140"/>
                  </a:lnTo>
                  <a:lnTo>
                    <a:pt x="50333" y="111438"/>
                  </a:lnTo>
                  <a:lnTo>
                    <a:pt x="71894" y="117324"/>
                  </a:lnTo>
                  <a:lnTo>
                    <a:pt x="81854" y="116554"/>
                  </a:lnTo>
                  <a:lnTo>
                    <a:pt x="99161" y="109460"/>
                  </a:lnTo>
                  <a:lnTo>
                    <a:pt x="122058" y="86722"/>
                  </a:lnTo>
                  <a:lnTo>
                    <a:pt x="129335" y="84455"/>
                  </a:lnTo>
                  <a:lnTo>
                    <a:pt x="136527" y="86452"/>
                  </a:lnTo>
                  <a:lnTo>
                    <a:pt x="143661" y="91294"/>
                  </a:lnTo>
                  <a:lnTo>
                    <a:pt x="154706" y="109151"/>
                  </a:lnTo>
                  <a:lnTo>
                    <a:pt x="171330" y="158743"/>
                  </a:lnTo>
                  <a:lnTo>
                    <a:pt x="185878" y="220835"/>
                  </a:lnTo>
                  <a:lnTo>
                    <a:pt x="196898" y="279373"/>
                  </a:lnTo>
                  <a:lnTo>
                    <a:pt x="195991" y="321901"/>
                  </a:lnTo>
                  <a:lnTo>
                    <a:pt x="193832" y="335997"/>
                  </a:lnTo>
                  <a:lnTo>
                    <a:pt x="188883" y="346564"/>
                  </a:lnTo>
                  <a:lnTo>
                    <a:pt x="174025" y="361425"/>
                  </a:lnTo>
                  <a:lnTo>
                    <a:pt x="149485" y="368809"/>
                  </a:lnTo>
                  <a:lnTo>
                    <a:pt x="105903" y="369847"/>
                  </a:lnTo>
                  <a:lnTo>
                    <a:pt x="49255" y="365307"/>
                  </a:lnTo>
                  <a:lnTo>
                    <a:pt x="0" y="353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69450" y="2863751"/>
              <a:ext cx="115815" cy="172075"/>
            </a:xfrm>
            <a:custGeom>
              <a:avLst/>
              <a:gdLst/>
              <a:ahLst/>
              <a:cxnLst/>
              <a:rect l="0" t="0" r="0" b="0"/>
              <a:pathLst>
                <a:path w="115815" h="172075">
                  <a:moveTo>
                    <a:pt x="0" y="63171"/>
                  </a:moveTo>
                  <a:lnTo>
                    <a:pt x="28682" y="117046"/>
                  </a:lnTo>
                  <a:lnTo>
                    <a:pt x="56297" y="172074"/>
                  </a:lnTo>
                  <a:lnTo>
                    <a:pt x="56249" y="170868"/>
                  </a:lnTo>
                  <a:lnTo>
                    <a:pt x="51906" y="160169"/>
                  </a:lnTo>
                  <a:lnTo>
                    <a:pt x="25273" y="104558"/>
                  </a:lnTo>
                  <a:lnTo>
                    <a:pt x="7112" y="52547"/>
                  </a:lnTo>
                  <a:lnTo>
                    <a:pt x="7081" y="43220"/>
                  </a:lnTo>
                  <a:lnTo>
                    <a:pt x="13286" y="26618"/>
                  </a:lnTo>
                  <a:lnTo>
                    <a:pt x="26962" y="14560"/>
                  </a:lnTo>
                  <a:lnTo>
                    <a:pt x="45908" y="6471"/>
                  </a:lnTo>
                  <a:lnTo>
                    <a:pt x="89960" y="127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22891" y="2883741"/>
              <a:ext cx="194001" cy="161430"/>
            </a:xfrm>
            <a:custGeom>
              <a:avLst/>
              <a:gdLst/>
              <a:ahLst/>
              <a:cxnLst/>
              <a:rect l="0" t="0" r="0" b="0"/>
              <a:pathLst>
                <a:path w="194001" h="161430">
                  <a:moveTo>
                    <a:pt x="120300" y="43181"/>
                  </a:moveTo>
                  <a:lnTo>
                    <a:pt x="114711" y="26413"/>
                  </a:lnTo>
                  <a:lnTo>
                    <a:pt x="102609" y="11942"/>
                  </a:lnTo>
                  <a:lnTo>
                    <a:pt x="94468" y="4808"/>
                  </a:lnTo>
                  <a:lnTo>
                    <a:pt x="69825" y="0"/>
                  </a:lnTo>
                  <a:lnTo>
                    <a:pt x="42885" y="2932"/>
                  </a:lnTo>
                  <a:lnTo>
                    <a:pt x="23112" y="12034"/>
                  </a:lnTo>
                  <a:lnTo>
                    <a:pt x="16904" y="20077"/>
                  </a:lnTo>
                  <a:lnTo>
                    <a:pt x="533" y="74266"/>
                  </a:lnTo>
                  <a:lnTo>
                    <a:pt x="0" y="95601"/>
                  </a:lnTo>
                  <a:lnTo>
                    <a:pt x="4832" y="116781"/>
                  </a:lnTo>
                  <a:lnTo>
                    <a:pt x="14779" y="137893"/>
                  </a:lnTo>
                  <a:lnTo>
                    <a:pt x="30118" y="152736"/>
                  </a:lnTo>
                  <a:lnTo>
                    <a:pt x="39122" y="158332"/>
                  </a:lnTo>
                  <a:lnTo>
                    <a:pt x="58485" y="161429"/>
                  </a:lnTo>
                  <a:lnTo>
                    <a:pt x="68562" y="160618"/>
                  </a:lnTo>
                  <a:lnTo>
                    <a:pt x="85997" y="153477"/>
                  </a:lnTo>
                  <a:lnTo>
                    <a:pt x="93922" y="148297"/>
                  </a:lnTo>
                  <a:lnTo>
                    <a:pt x="105847" y="133183"/>
                  </a:lnTo>
                  <a:lnTo>
                    <a:pt x="123035" y="94884"/>
                  </a:lnTo>
                  <a:lnTo>
                    <a:pt x="127972" y="91688"/>
                  </a:lnTo>
                  <a:lnTo>
                    <a:pt x="133604" y="93067"/>
                  </a:lnTo>
                  <a:lnTo>
                    <a:pt x="194000" y="137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48477" y="2909517"/>
              <a:ext cx="252684" cy="143748"/>
            </a:xfrm>
            <a:custGeom>
              <a:avLst/>
              <a:gdLst/>
              <a:ahLst/>
              <a:cxnLst/>
              <a:rect l="0" t="0" r="0" b="0"/>
              <a:pathLst>
                <a:path w="252684" h="143748">
                  <a:moveTo>
                    <a:pt x="0" y="38462"/>
                  </a:moveTo>
                  <a:lnTo>
                    <a:pt x="3119" y="81153"/>
                  </a:lnTo>
                  <a:lnTo>
                    <a:pt x="15618" y="133511"/>
                  </a:lnTo>
                  <a:lnTo>
                    <a:pt x="15091" y="133413"/>
                  </a:lnTo>
                  <a:lnTo>
                    <a:pt x="13570" y="129839"/>
                  </a:lnTo>
                  <a:lnTo>
                    <a:pt x="10929" y="74701"/>
                  </a:lnTo>
                  <a:lnTo>
                    <a:pt x="16196" y="14815"/>
                  </a:lnTo>
                  <a:lnTo>
                    <a:pt x="21326" y="6319"/>
                  </a:lnTo>
                  <a:lnTo>
                    <a:pt x="28255" y="1826"/>
                  </a:lnTo>
                  <a:lnTo>
                    <a:pt x="36384" y="0"/>
                  </a:lnTo>
                  <a:lnTo>
                    <a:pt x="44143" y="1122"/>
                  </a:lnTo>
                  <a:lnTo>
                    <a:pt x="59003" y="8608"/>
                  </a:lnTo>
                  <a:lnTo>
                    <a:pt x="80523" y="25977"/>
                  </a:lnTo>
                  <a:lnTo>
                    <a:pt x="96128" y="51530"/>
                  </a:lnTo>
                  <a:lnTo>
                    <a:pt x="101520" y="55363"/>
                  </a:lnTo>
                  <a:lnTo>
                    <a:pt x="107454" y="55578"/>
                  </a:lnTo>
                  <a:lnTo>
                    <a:pt x="113750" y="53382"/>
                  </a:lnTo>
                  <a:lnTo>
                    <a:pt x="123865" y="41584"/>
                  </a:lnTo>
                  <a:lnTo>
                    <a:pt x="145479" y="11003"/>
                  </a:lnTo>
                  <a:lnTo>
                    <a:pt x="153138" y="7288"/>
                  </a:lnTo>
                  <a:lnTo>
                    <a:pt x="171006" y="6279"/>
                  </a:lnTo>
                  <a:lnTo>
                    <a:pt x="200797" y="17878"/>
                  </a:lnTo>
                  <a:lnTo>
                    <a:pt x="215195" y="32823"/>
                  </a:lnTo>
                  <a:lnTo>
                    <a:pt x="241637" y="91534"/>
                  </a:lnTo>
                  <a:lnTo>
                    <a:pt x="252683" y="143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940268" y="2747937"/>
            <a:ext cx="3239292" cy="505369"/>
            <a:chOff x="5940268" y="2747937"/>
            <a:chExt cx="3239292" cy="505369"/>
          </a:xfrm>
        </p:grpSpPr>
        <p:sp>
          <p:nvSpPr>
            <p:cNvPr id="108" name="Freeform 107"/>
            <p:cNvSpPr/>
            <p:nvPr/>
          </p:nvSpPr>
          <p:spPr>
            <a:xfrm>
              <a:off x="5940268" y="2884808"/>
              <a:ext cx="200971" cy="149931"/>
            </a:xfrm>
            <a:custGeom>
              <a:avLst/>
              <a:gdLst/>
              <a:ahLst/>
              <a:cxnLst/>
              <a:rect l="0" t="0" r="0" b="0"/>
              <a:pathLst>
                <a:path w="200971" h="149931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12587" y="133672"/>
                  </a:lnTo>
                  <a:lnTo>
                    <a:pt x="19358" y="140587"/>
                  </a:lnTo>
                  <a:lnTo>
                    <a:pt x="28551" y="144028"/>
                  </a:lnTo>
                  <a:lnTo>
                    <a:pt x="39359" y="145152"/>
                  </a:lnTo>
                  <a:lnTo>
                    <a:pt x="47735" y="142391"/>
                  </a:lnTo>
                  <a:lnTo>
                    <a:pt x="54488" y="137042"/>
                  </a:lnTo>
                  <a:lnTo>
                    <a:pt x="60160" y="129965"/>
                  </a:lnTo>
                  <a:lnTo>
                    <a:pt x="66462" y="109625"/>
                  </a:lnTo>
                  <a:lnTo>
                    <a:pt x="76097" y="64028"/>
                  </a:lnTo>
                  <a:lnTo>
                    <a:pt x="78075" y="61403"/>
                  </a:lnTo>
                  <a:lnTo>
                    <a:pt x="79394" y="64332"/>
                  </a:lnTo>
                  <a:lnTo>
                    <a:pt x="87100" y="97065"/>
                  </a:lnTo>
                  <a:lnTo>
                    <a:pt x="102122" y="127026"/>
                  </a:lnTo>
                  <a:lnTo>
                    <a:pt x="117867" y="141464"/>
                  </a:lnTo>
                  <a:lnTo>
                    <a:pt x="126979" y="146952"/>
                  </a:lnTo>
                  <a:lnTo>
                    <a:pt x="146462" y="149930"/>
                  </a:lnTo>
                  <a:lnTo>
                    <a:pt x="156571" y="149086"/>
                  </a:lnTo>
                  <a:lnTo>
                    <a:pt x="174042" y="138790"/>
                  </a:lnTo>
                  <a:lnTo>
                    <a:pt x="188436" y="122516"/>
                  </a:lnTo>
                  <a:lnTo>
                    <a:pt x="198734" y="103584"/>
                  </a:lnTo>
                  <a:lnTo>
                    <a:pt x="200970" y="83472"/>
                  </a:lnTo>
                  <a:lnTo>
                    <a:pt x="189787" y="24110"/>
                  </a:lnTo>
                  <a:lnTo>
                    <a:pt x="1873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03480" y="2947979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69699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48683" y="2768994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4" y="170555"/>
                  </a:lnTo>
                  <a:lnTo>
                    <a:pt x="9879" y="20807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74984" y="289533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90"/>
                  </a:lnTo>
                  <a:lnTo>
                    <a:pt x="2697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11855" y="2758466"/>
              <a:ext cx="157928" cy="284270"/>
            </a:xfrm>
            <a:custGeom>
              <a:avLst/>
              <a:gdLst/>
              <a:ahLst/>
              <a:cxnLst/>
              <a:rect l="0" t="0" r="0" b="0"/>
              <a:pathLst>
                <a:path w="157928" h="284270">
                  <a:moveTo>
                    <a:pt x="0" y="0"/>
                  </a:moveTo>
                  <a:lnTo>
                    <a:pt x="9065" y="58617"/>
                  </a:lnTo>
                  <a:lnTo>
                    <a:pt x="17474" y="112791"/>
                  </a:lnTo>
                  <a:lnTo>
                    <a:pt x="23468" y="168552"/>
                  </a:lnTo>
                  <a:lnTo>
                    <a:pt x="29982" y="230216"/>
                  </a:lnTo>
                  <a:lnTo>
                    <a:pt x="30516" y="236536"/>
                  </a:lnTo>
                  <a:lnTo>
                    <a:pt x="30873" y="236069"/>
                  </a:lnTo>
                  <a:lnTo>
                    <a:pt x="37034" y="196110"/>
                  </a:lnTo>
                  <a:lnTo>
                    <a:pt x="46095" y="174507"/>
                  </a:lnTo>
                  <a:lnTo>
                    <a:pt x="51787" y="165471"/>
                  </a:lnTo>
                  <a:lnTo>
                    <a:pt x="60261" y="160617"/>
                  </a:lnTo>
                  <a:lnTo>
                    <a:pt x="82154" y="158343"/>
                  </a:lnTo>
                  <a:lnTo>
                    <a:pt x="101244" y="164351"/>
                  </a:lnTo>
                  <a:lnTo>
                    <a:pt x="109610" y="169229"/>
                  </a:lnTo>
                  <a:lnTo>
                    <a:pt x="122025" y="184007"/>
                  </a:lnTo>
                  <a:lnTo>
                    <a:pt x="143320" y="239524"/>
                  </a:lnTo>
                  <a:lnTo>
                    <a:pt x="15792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29290" y="2747937"/>
              <a:ext cx="30048" cy="273742"/>
            </a:xfrm>
            <a:custGeom>
              <a:avLst/>
              <a:gdLst/>
              <a:ahLst/>
              <a:cxnLst/>
              <a:rect l="0" t="0" r="0" b="0"/>
              <a:pathLst>
                <a:path w="30048" h="273742">
                  <a:moveTo>
                    <a:pt x="30047" y="0"/>
                  </a:moveTo>
                  <a:lnTo>
                    <a:pt x="18868" y="16768"/>
                  </a:lnTo>
                  <a:lnTo>
                    <a:pt x="11917" y="49552"/>
                  </a:lnTo>
                  <a:lnTo>
                    <a:pt x="8398" y="101382"/>
                  </a:lnTo>
                  <a:lnTo>
                    <a:pt x="0" y="163003"/>
                  </a:lnTo>
                  <a:lnTo>
                    <a:pt x="6001" y="217899"/>
                  </a:lnTo>
                  <a:lnTo>
                    <a:pt x="899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29009" y="2747937"/>
              <a:ext cx="209272" cy="190901"/>
            </a:xfrm>
            <a:custGeom>
              <a:avLst/>
              <a:gdLst/>
              <a:ahLst/>
              <a:cxnLst/>
              <a:rect l="0" t="0" r="0" b="0"/>
              <a:pathLst>
                <a:path w="209272" h="190901">
                  <a:moveTo>
                    <a:pt x="209271" y="115814"/>
                  </a:moveTo>
                  <a:lnTo>
                    <a:pt x="155396" y="141008"/>
                  </a:lnTo>
                  <a:lnTo>
                    <a:pt x="93349" y="164694"/>
                  </a:lnTo>
                  <a:lnTo>
                    <a:pt x="30277" y="190878"/>
                  </a:lnTo>
                  <a:lnTo>
                    <a:pt x="9225" y="190900"/>
                  </a:lnTo>
                  <a:lnTo>
                    <a:pt x="3377" y="186928"/>
                  </a:lnTo>
                  <a:lnTo>
                    <a:pt x="649" y="180771"/>
                  </a:lnTo>
                  <a:lnTo>
                    <a:pt x="0" y="173156"/>
                  </a:lnTo>
                  <a:lnTo>
                    <a:pt x="5517" y="158457"/>
                  </a:lnTo>
                  <a:lnTo>
                    <a:pt x="33080" y="104408"/>
                  </a:lnTo>
                  <a:lnTo>
                    <a:pt x="61192" y="42037"/>
                  </a:lnTo>
                  <a:lnTo>
                    <a:pt x="72199" y="16745"/>
                  </a:lnTo>
                  <a:lnTo>
                    <a:pt x="829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43606" y="2933022"/>
              <a:ext cx="105286" cy="124009"/>
            </a:xfrm>
            <a:custGeom>
              <a:avLst/>
              <a:gdLst/>
              <a:ahLst/>
              <a:cxnLst/>
              <a:rect l="0" t="0" r="0" b="0"/>
              <a:pathLst>
                <a:path w="105286" h="124009">
                  <a:moveTo>
                    <a:pt x="0" y="67599"/>
                  </a:moveTo>
                  <a:lnTo>
                    <a:pt x="3119" y="110291"/>
                  </a:lnTo>
                  <a:lnTo>
                    <a:pt x="6066" y="124008"/>
                  </a:lnTo>
                  <a:lnTo>
                    <a:pt x="3476" y="118406"/>
                  </a:lnTo>
                  <a:lnTo>
                    <a:pt x="458" y="65047"/>
                  </a:lnTo>
                  <a:lnTo>
                    <a:pt x="2543" y="39559"/>
                  </a:lnTo>
                  <a:lnTo>
                    <a:pt x="11269" y="16533"/>
                  </a:lnTo>
                  <a:lnTo>
                    <a:pt x="19211" y="8988"/>
                  </a:lnTo>
                  <a:lnTo>
                    <a:pt x="40514" y="606"/>
                  </a:lnTo>
                  <a:lnTo>
                    <a:pt x="62460" y="0"/>
                  </a:lnTo>
                  <a:lnTo>
                    <a:pt x="105285" y="4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27530" y="2947979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22591" y="283216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96290" y="2931664"/>
              <a:ext cx="173905" cy="305143"/>
            </a:xfrm>
            <a:custGeom>
              <a:avLst/>
              <a:gdLst/>
              <a:ahLst/>
              <a:cxnLst/>
              <a:rect l="0" t="0" r="0" b="0"/>
              <a:pathLst>
                <a:path w="173905" h="305143">
                  <a:moveTo>
                    <a:pt x="115813" y="90014"/>
                  </a:moveTo>
                  <a:lnTo>
                    <a:pt x="112694" y="47323"/>
                  </a:lnTo>
                  <a:lnTo>
                    <a:pt x="106238" y="27756"/>
                  </a:lnTo>
                  <a:lnTo>
                    <a:pt x="95570" y="11261"/>
                  </a:lnTo>
                  <a:lnTo>
                    <a:pt x="87110" y="5927"/>
                  </a:lnTo>
                  <a:lnTo>
                    <a:pt x="65232" y="0"/>
                  </a:lnTo>
                  <a:lnTo>
                    <a:pt x="55186" y="759"/>
                  </a:lnTo>
                  <a:lnTo>
                    <a:pt x="37785" y="7841"/>
                  </a:lnTo>
                  <a:lnTo>
                    <a:pt x="25372" y="25027"/>
                  </a:lnTo>
                  <a:lnTo>
                    <a:pt x="20424" y="36161"/>
                  </a:lnTo>
                  <a:lnTo>
                    <a:pt x="18046" y="57891"/>
                  </a:lnTo>
                  <a:lnTo>
                    <a:pt x="22058" y="78077"/>
                  </a:lnTo>
                  <a:lnTo>
                    <a:pt x="31641" y="94847"/>
                  </a:lnTo>
                  <a:lnTo>
                    <a:pt x="39811" y="99085"/>
                  </a:lnTo>
                  <a:lnTo>
                    <a:pt x="61368" y="100675"/>
                  </a:lnTo>
                  <a:lnTo>
                    <a:pt x="80307" y="94362"/>
                  </a:lnTo>
                  <a:lnTo>
                    <a:pt x="111529" y="71246"/>
                  </a:lnTo>
                  <a:lnTo>
                    <a:pt x="117636" y="70483"/>
                  </a:lnTo>
                  <a:lnTo>
                    <a:pt x="122878" y="73484"/>
                  </a:lnTo>
                  <a:lnTo>
                    <a:pt x="131821" y="86177"/>
                  </a:lnTo>
                  <a:lnTo>
                    <a:pt x="142263" y="114224"/>
                  </a:lnTo>
                  <a:lnTo>
                    <a:pt x="152623" y="165030"/>
                  </a:lnTo>
                  <a:lnTo>
                    <a:pt x="163765" y="206218"/>
                  </a:lnTo>
                  <a:lnTo>
                    <a:pt x="173904" y="267664"/>
                  </a:lnTo>
                  <a:lnTo>
                    <a:pt x="171658" y="289463"/>
                  </a:lnTo>
                  <a:lnTo>
                    <a:pt x="165911" y="296679"/>
                  </a:lnTo>
                  <a:lnTo>
                    <a:pt x="147048" y="304698"/>
                  </a:lnTo>
                  <a:lnTo>
                    <a:pt x="126186" y="305142"/>
                  </a:lnTo>
                  <a:lnTo>
                    <a:pt x="65274" y="295119"/>
                  </a:lnTo>
                  <a:lnTo>
                    <a:pt x="19610" y="299158"/>
                  </a:lnTo>
                  <a:lnTo>
                    <a:pt x="0" y="300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75274" y="2779523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0" y="0"/>
                  </a:moveTo>
                  <a:lnTo>
                    <a:pt x="0" y="58617"/>
                  </a:lnTo>
                  <a:lnTo>
                    <a:pt x="14472" y="112791"/>
                  </a:lnTo>
                  <a:lnTo>
                    <a:pt x="22876" y="168552"/>
                  </a:lnTo>
                  <a:lnTo>
                    <a:pt x="29866" y="230216"/>
                  </a:lnTo>
                  <a:lnTo>
                    <a:pt x="31609" y="237705"/>
                  </a:lnTo>
                  <a:lnTo>
                    <a:pt x="33941" y="239189"/>
                  </a:lnTo>
                  <a:lnTo>
                    <a:pt x="36666" y="236668"/>
                  </a:lnTo>
                  <a:lnTo>
                    <a:pt x="61879" y="188107"/>
                  </a:lnTo>
                  <a:lnTo>
                    <a:pt x="70498" y="182726"/>
                  </a:lnTo>
                  <a:lnTo>
                    <a:pt x="92554" y="179868"/>
                  </a:lnTo>
                  <a:lnTo>
                    <a:pt x="111715" y="185616"/>
                  </a:lnTo>
                  <a:lnTo>
                    <a:pt x="128031" y="197140"/>
                  </a:lnTo>
                  <a:lnTo>
                    <a:pt x="143081" y="213960"/>
                  </a:lnTo>
                  <a:lnTo>
                    <a:pt x="151329" y="236253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17430" y="280058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66175"/>
                  </a:lnTo>
                  <a:lnTo>
                    <a:pt x="20214" y="22320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12145" y="2884808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6054" y="17958"/>
                  </a:lnTo>
                  <a:lnTo>
                    <a:pt x="114645" y="31667"/>
                  </a:lnTo>
                  <a:lnTo>
                    <a:pt x="53842" y="4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40119" y="2929638"/>
              <a:ext cx="203737" cy="155212"/>
            </a:xfrm>
            <a:custGeom>
              <a:avLst/>
              <a:gdLst/>
              <a:ahLst/>
              <a:cxnLst/>
              <a:rect l="0" t="0" r="0" b="0"/>
              <a:pathLst>
                <a:path w="203737" h="155212">
                  <a:moveTo>
                    <a:pt x="151093" y="60455"/>
                  </a:moveTo>
                  <a:lnTo>
                    <a:pt x="141519" y="36409"/>
                  </a:lnTo>
                  <a:lnTo>
                    <a:pt x="130850" y="22082"/>
                  </a:lnTo>
                  <a:lnTo>
                    <a:pt x="106101" y="6451"/>
                  </a:lnTo>
                  <a:lnTo>
                    <a:pt x="70951" y="0"/>
                  </a:lnTo>
                  <a:lnTo>
                    <a:pt x="47624" y="4730"/>
                  </a:lnTo>
                  <a:lnTo>
                    <a:pt x="36491" y="9267"/>
                  </a:lnTo>
                  <a:lnTo>
                    <a:pt x="21000" y="23667"/>
                  </a:lnTo>
                  <a:lnTo>
                    <a:pt x="1523" y="61507"/>
                  </a:lnTo>
                  <a:lnTo>
                    <a:pt x="0" y="81979"/>
                  </a:lnTo>
                  <a:lnTo>
                    <a:pt x="4392" y="102777"/>
                  </a:lnTo>
                  <a:lnTo>
                    <a:pt x="14143" y="123718"/>
                  </a:lnTo>
                  <a:lnTo>
                    <a:pt x="29395" y="138485"/>
                  </a:lnTo>
                  <a:lnTo>
                    <a:pt x="38376" y="144061"/>
                  </a:lnTo>
                  <a:lnTo>
                    <a:pt x="60832" y="147136"/>
                  </a:lnTo>
                  <a:lnTo>
                    <a:pt x="85241" y="143434"/>
                  </a:lnTo>
                  <a:lnTo>
                    <a:pt x="107787" y="133989"/>
                  </a:lnTo>
                  <a:lnTo>
                    <a:pt x="123268" y="118873"/>
                  </a:lnTo>
                  <a:lnTo>
                    <a:pt x="142737" y="80573"/>
                  </a:lnTo>
                  <a:lnTo>
                    <a:pt x="145523" y="78546"/>
                  </a:lnTo>
                  <a:lnTo>
                    <a:pt x="147379" y="81875"/>
                  </a:lnTo>
                  <a:lnTo>
                    <a:pt x="151782" y="96881"/>
                  </a:lnTo>
                  <a:lnTo>
                    <a:pt x="173672" y="131991"/>
                  </a:lnTo>
                  <a:lnTo>
                    <a:pt x="185695" y="144891"/>
                  </a:lnTo>
                  <a:lnTo>
                    <a:pt x="203736" y="155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56786" y="2966588"/>
              <a:ext cx="144997" cy="128791"/>
            </a:xfrm>
            <a:custGeom>
              <a:avLst/>
              <a:gdLst/>
              <a:ahLst/>
              <a:cxnLst/>
              <a:rect l="0" t="0" r="0" b="0"/>
              <a:pathLst>
                <a:path w="144997" h="128791">
                  <a:moveTo>
                    <a:pt x="8125" y="23505"/>
                  </a:moveTo>
                  <a:lnTo>
                    <a:pt x="2537" y="40273"/>
                  </a:lnTo>
                  <a:lnTo>
                    <a:pt x="2912" y="57863"/>
                  </a:lnTo>
                  <a:lnTo>
                    <a:pt x="12685" y="103341"/>
                  </a:lnTo>
                  <a:lnTo>
                    <a:pt x="12335" y="109485"/>
                  </a:lnTo>
                  <a:lnTo>
                    <a:pt x="9763" y="111240"/>
                  </a:lnTo>
                  <a:lnTo>
                    <a:pt x="5708" y="110071"/>
                  </a:lnTo>
                  <a:lnTo>
                    <a:pt x="3004" y="104613"/>
                  </a:lnTo>
                  <a:lnTo>
                    <a:pt x="0" y="86069"/>
                  </a:lnTo>
                  <a:lnTo>
                    <a:pt x="3899" y="54911"/>
                  </a:lnTo>
                  <a:lnTo>
                    <a:pt x="18052" y="23452"/>
                  </a:lnTo>
                  <a:lnTo>
                    <a:pt x="33594" y="8663"/>
                  </a:lnTo>
                  <a:lnTo>
                    <a:pt x="42652" y="3082"/>
                  </a:lnTo>
                  <a:lnTo>
                    <a:pt x="62076" y="0"/>
                  </a:lnTo>
                  <a:lnTo>
                    <a:pt x="72168" y="816"/>
                  </a:lnTo>
                  <a:lnTo>
                    <a:pt x="89622" y="7962"/>
                  </a:lnTo>
                  <a:lnTo>
                    <a:pt x="119890" y="31613"/>
                  </a:lnTo>
                  <a:lnTo>
                    <a:pt x="135738" y="63082"/>
                  </a:lnTo>
                  <a:lnTo>
                    <a:pt x="143777" y="116902"/>
                  </a:lnTo>
                  <a:lnTo>
                    <a:pt x="144996" y="128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80725" y="2997480"/>
              <a:ext cx="203516" cy="255826"/>
            </a:xfrm>
            <a:custGeom>
              <a:avLst/>
              <a:gdLst/>
              <a:ahLst/>
              <a:cxnLst/>
              <a:rect l="0" t="0" r="0" b="0"/>
              <a:pathLst>
                <a:path w="203516" h="255826">
                  <a:moveTo>
                    <a:pt x="168456" y="66312"/>
                  </a:moveTo>
                  <a:lnTo>
                    <a:pt x="168456" y="43956"/>
                  </a:lnTo>
                  <a:lnTo>
                    <a:pt x="162217" y="26740"/>
                  </a:lnTo>
                  <a:lnTo>
                    <a:pt x="157278" y="18874"/>
                  </a:lnTo>
                  <a:lnTo>
                    <a:pt x="142430" y="7014"/>
                  </a:lnTo>
                  <a:lnTo>
                    <a:pt x="133558" y="2214"/>
                  </a:lnTo>
                  <a:lnTo>
                    <a:pt x="111221" y="0"/>
                  </a:lnTo>
                  <a:lnTo>
                    <a:pt x="98714" y="1047"/>
                  </a:lnTo>
                  <a:lnTo>
                    <a:pt x="78579" y="11569"/>
                  </a:lnTo>
                  <a:lnTo>
                    <a:pt x="69933" y="19288"/>
                  </a:lnTo>
                  <a:lnTo>
                    <a:pt x="60328" y="40344"/>
                  </a:lnTo>
                  <a:lnTo>
                    <a:pt x="57767" y="52509"/>
                  </a:lnTo>
                  <a:lnTo>
                    <a:pt x="58398" y="62960"/>
                  </a:lnTo>
                  <a:lnTo>
                    <a:pt x="65339" y="80810"/>
                  </a:lnTo>
                  <a:lnTo>
                    <a:pt x="79343" y="93423"/>
                  </a:lnTo>
                  <a:lnTo>
                    <a:pt x="87990" y="98424"/>
                  </a:lnTo>
                  <a:lnTo>
                    <a:pt x="96095" y="99418"/>
                  </a:lnTo>
                  <a:lnTo>
                    <a:pt x="111339" y="94284"/>
                  </a:lnTo>
                  <a:lnTo>
                    <a:pt x="133075" y="72651"/>
                  </a:lnTo>
                  <a:lnTo>
                    <a:pt x="140189" y="69368"/>
                  </a:lnTo>
                  <a:lnTo>
                    <a:pt x="147272" y="69520"/>
                  </a:lnTo>
                  <a:lnTo>
                    <a:pt x="154334" y="71960"/>
                  </a:lnTo>
                  <a:lnTo>
                    <a:pt x="160211" y="78266"/>
                  </a:lnTo>
                  <a:lnTo>
                    <a:pt x="178049" y="122009"/>
                  </a:lnTo>
                  <a:lnTo>
                    <a:pt x="196409" y="181142"/>
                  </a:lnTo>
                  <a:lnTo>
                    <a:pt x="203496" y="202745"/>
                  </a:lnTo>
                  <a:lnTo>
                    <a:pt x="203515" y="212250"/>
                  </a:lnTo>
                  <a:lnTo>
                    <a:pt x="197296" y="229050"/>
                  </a:lnTo>
                  <a:lnTo>
                    <a:pt x="190022" y="234465"/>
                  </a:lnTo>
                  <a:lnTo>
                    <a:pt x="169462" y="240483"/>
                  </a:lnTo>
                  <a:lnTo>
                    <a:pt x="118136" y="244346"/>
                  </a:lnTo>
                  <a:lnTo>
                    <a:pt x="66056" y="248229"/>
                  </a:lnTo>
                  <a:lnTo>
                    <a:pt x="32440" y="253575"/>
                  </a:lnTo>
                  <a:lnTo>
                    <a:pt x="0" y="255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16815" y="2758466"/>
              <a:ext cx="175019" cy="329005"/>
            </a:xfrm>
            <a:custGeom>
              <a:avLst/>
              <a:gdLst/>
              <a:ahLst/>
              <a:cxnLst/>
              <a:rect l="0" t="0" r="0" b="0"/>
              <a:pathLst>
                <a:path w="175019" h="329005">
                  <a:moveTo>
                    <a:pt x="6065" y="0"/>
                  </a:moveTo>
                  <a:lnTo>
                    <a:pt x="0" y="33622"/>
                  </a:lnTo>
                  <a:lnTo>
                    <a:pt x="4520" y="85323"/>
                  </a:lnTo>
                  <a:lnTo>
                    <a:pt x="13097" y="148496"/>
                  </a:lnTo>
                  <a:lnTo>
                    <a:pt x="16728" y="195427"/>
                  </a:lnTo>
                  <a:lnTo>
                    <a:pt x="23523" y="245208"/>
                  </a:lnTo>
                  <a:lnTo>
                    <a:pt x="29531" y="301423"/>
                  </a:lnTo>
                  <a:lnTo>
                    <a:pt x="32237" y="313253"/>
                  </a:lnTo>
                  <a:lnTo>
                    <a:pt x="34042" y="316460"/>
                  </a:lnTo>
                  <a:lnTo>
                    <a:pt x="35245" y="313919"/>
                  </a:lnTo>
                  <a:lnTo>
                    <a:pt x="42765" y="281807"/>
                  </a:lnTo>
                  <a:lnTo>
                    <a:pt x="57754" y="257544"/>
                  </a:lnTo>
                  <a:lnTo>
                    <a:pt x="73491" y="245875"/>
                  </a:lnTo>
                  <a:lnTo>
                    <a:pt x="93355" y="237960"/>
                  </a:lnTo>
                  <a:lnTo>
                    <a:pt x="152250" y="226872"/>
                  </a:lnTo>
                  <a:lnTo>
                    <a:pt x="160843" y="221438"/>
                  </a:lnTo>
                  <a:lnTo>
                    <a:pt x="173512" y="206041"/>
                  </a:lnTo>
                  <a:lnTo>
                    <a:pt x="175018" y="198192"/>
                  </a:lnTo>
                  <a:lnTo>
                    <a:pt x="173683" y="190620"/>
                  </a:lnTo>
                  <a:lnTo>
                    <a:pt x="170453" y="183232"/>
                  </a:lnTo>
                  <a:lnTo>
                    <a:pt x="157505" y="171903"/>
                  </a:lnTo>
                  <a:lnTo>
                    <a:pt x="120598" y="155099"/>
                  </a:lnTo>
                  <a:lnTo>
                    <a:pt x="110496" y="154872"/>
                  </a:lnTo>
                  <a:lnTo>
                    <a:pt x="89914" y="160859"/>
                  </a:lnTo>
                  <a:lnTo>
                    <a:pt x="75307" y="174438"/>
                  </a:lnTo>
                  <a:lnTo>
                    <a:pt x="60506" y="204934"/>
                  </a:lnTo>
                  <a:lnTo>
                    <a:pt x="54828" y="229122"/>
                  </a:lnTo>
                  <a:lnTo>
                    <a:pt x="56204" y="251571"/>
                  </a:lnTo>
                  <a:lnTo>
                    <a:pt x="63835" y="270127"/>
                  </a:lnTo>
                  <a:lnTo>
                    <a:pt x="95648" y="314426"/>
                  </a:lnTo>
                  <a:lnTo>
                    <a:pt x="113730" y="326138"/>
                  </a:lnTo>
                  <a:lnTo>
                    <a:pt x="130345" y="329004"/>
                  </a:lnTo>
                  <a:lnTo>
                    <a:pt x="15346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54310" y="2926922"/>
              <a:ext cx="125250" cy="178985"/>
            </a:xfrm>
            <a:custGeom>
              <a:avLst/>
              <a:gdLst/>
              <a:ahLst/>
              <a:cxnLst/>
              <a:rect l="0" t="0" r="0" b="0"/>
              <a:pathLst>
                <a:path w="125250" h="178985">
                  <a:moveTo>
                    <a:pt x="84425" y="0"/>
                  </a:moveTo>
                  <a:lnTo>
                    <a:pt x="41734" y="3120"/>
                  </a:lnTo>
                  <a:lnTo>
                    <a:pt x="31398" y="5589"/>
                  </a:lnTo>
                  <a:lnTo>
                    <a:pt x="13674" y="17692"/>
                  </a:lnTo>
                  <a:lnTo>
                    <a:pt x="5673" y="25833"/>
                  </a:lnTo>
                  <a:lnTo>
                    <a:pt x="1508" y="35939"/>
                  </a:lnTo>
                  <a:lnTo>
                    <a:pt x="0" y="59647"/>
                  </a:lnTo>
                  <a:lnTo>
                    <a:pt x="4745" y="67840"/>
                  </a:lnTo>
                  <a:lnTo>
                    <a:pt x="12587" y="73303"/>
                  </a:lnTo>
                  <a:lnTo>
                    <a:pt x="74060" y="97841"/>
                  </a:lnTo>
                  <a:lnTo>
                    <a:pt x="116043" y="117853"/>
                  </a:lnTo>
                  <a:lnTo>
                    <a:pt x="121881" y="124192"/>
                  </a:lnTo>
                  <a:lnTo>
                    <a:pt x="124604" y="131927"/>
                  </a:lnTo>
                  <a:lnTo>
                    <a:pt x="125249" y="140594"/>
                  </a:lnTo>
                  <a:lnTo>
                    <a:pt x="122170" y="147542"/>
                  </a:lnTo>
                  <a:lnTo>
                    <a:pt x="109390" y="158381"/>
                  </a:lnTo>
                  <a:lnTo>
                    <a:pt x="52069" y="170249"/>
                  </a:lnTo>
                  <a:lnTo>
                    <a:pt x="3178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31709" y="3876394"/>
            <a:ext cx="1989887" cy="408705"/>
            <a:chOff x="631709" y="3876394"/>
            <a:chExt cx="1989887" cy="408705"/>
          </a:xfrm>
        </p:grpSpPr>
        <p:sp>
          <p:nvSpPr>
            <p:cNvPr id="129" name="Freeform 128"/>
            <p:cNvSpPr/>
            <p:nvPr/>
          </p:nvSpPr>
          <p:spPr>
            <a:xfrm>
              <a:off x="789765" y="3906072"/>
              <a:ext cx="20930" cy="315856"/>
            </a:xfrm>
            <a:custGeom>
              <a:avLst/>
              <a:gdLst/>
              <a:ahLst/>
              <a:cxnLst/>
              <a:rect l="0" t="0" r="0" b="0"/>
              <a:pathLst>
                <a:path w="20930" h="315856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1"/>
                  </a:lnTo>
                  <a:lnTo>
                    <a:pt x="8303" y="206068"/>
                  </a:lnTo>
                  <a:lnTo>
                    <a:pt x="18088" y="263016"/>
                  </a:lnTo>
                  <a:lnTo>
                    <a:pt x="2092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1709" y="3876394"/>
              <a:ext cx="379027" cy="324477"/>
            </a:xfrm>
            <a:custGeom>
              <a:avLst/>
              <a:gdLst/>
              <a:ahLst/>
              <a:cxnLst/>
              <a:rect l="0" t="0" r="0" b="0"/>
              <a:pathLst>
                <a:path w="379027" h="324477">
                  <a:moveTo>
                    <a:pt x="0" y="82321"/>
                  </a:moveTo>
                  <a:lnTo>
                    <a:pt x="9576" y="58274"/>
                  </a:lnTo>
                  <a:lnTo>
                    <a:pt x="20244" y="43947"/>
                  </a:lnTo>
                  <a:lnTo>
                    <a:pt x="74553" y="10687"/>
                  </a:lnTo>
                  <a:lnTo>
                    <a:pt x="111127" y="1824"/>
                  </a:lnTo>
                  <a:lnTo>
                    <a:pt x="166577" y="0"/>
                  </a:lnTo>
                  <a:lnTo>
                    <a:pt x="213263" y="7886"/>
                  </a:lnTo>
                  <a:lnTo>
                    <a:pt x="249193" y="24521"/>
                  </a:lnTo>
                  <a:lnTo>
                    <a:pt x="275176" y="45438"/>
                  </a:lnTo>
                  <a:lnTo>
                    <a:pt x="290367" y="63589"/>
                  </a:lnTo>
                  <a:lnTo>
                    <a:pt x="298678" y="86474"/>
                  </a:lnTo>
                  <a:lnTo>
                    <a:pt x="301202" y="111073"/>
                  </a:lnTo>
                  <a:lnTo>
                    <a:pt x="298424" y="133704"/>
                  </a:lnTo>
                  <a:lnTo>
                    <a:pt x="290171" y="152341"/>
                  </a:lnTo>
                  <a:lnTo>
                    <a:pt x="284694" y="160586"/>
                  </a:lnTo>
                  <a:lnTo>
                    <a:pt x="269251" y="172867"/>
                  </a:lnTo>
                  <a:lnTo>
                    <a:pt x="249519" y="181055"/>
                  </a:lnTo>
                  <a:lnTo>
                    <a:pt x="225151" y="184694"/>
                  </a:lnTo>
                  <a:lnTo>
                    <a:pt x="219121" y="188004"/>
                  </a:lnTo>
                  <a:lnTo>
                    <a:pt x="217441" y="192551"/>
                  </a:lnTo>
                  <a:lnTo>
                    <a:pt x="221813" y="205011"/>
                  </a:lnTo>
                  <a:lnTo>
                    <a:pt x="250193" y="246093"/>
                  </a:lnTo>
                  <a:lnTo>
                    <a:pt x="300707" y="302397"/>
                  </a:lnTo>
                  <a:lnTo>
                    <a:pt x="335024" y="317415"/>
                  </a:lnTo>
                  <a:lnTo>
                    <a:pt x="379026" y="324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42321" y="3895544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29560" y="163093"/>
                  </a:lnTo>
                  <a:lnTo>
                    <a:pt x="39591" y="216746"/>
                  </a:lnTo>
                  <a:lnTo>
                    <a:pt x="50693" y="278757"/>
                  </a:lnTo>
                  <a:lnTo>
                    <a:pt x="51342" y="282934"/>
                  </a:lnTo>
                  <a:lnTo>
                    <a:pt x="67246" y="220293"/>
                  </a:lnTo>
                  <a:lnTo>
                    <a:pt x="72906" y="212373"/>
                  </a:lnTo>
                  <a:lnTo>
                    <a:pt x="88555" y="200452"/>
                  </a:lnTo>
                  <a:lnTo>
                    <a:pt x="97641" y="199145"/>
                  </a:lnTo>
                  <a:lnTo>
                    <a:pt x="117095" y="203932"/>
                  </a:lnTo>
                  <a:lnTo>
                    <a:pt x="134321" y="216979"/>
                  </a:lnTo>
                  <a:lnTo>
                    <a:pt x="148605" y="234475"/>
                  </a:lnTo>
                  <a:lnTo>
                    <a:pt x="162054" y="262886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270727" y="4061226"/>
              <a:ext cx="130057" cy="131401"/>
            </a:xfrm>
            <a:custGeom>
              <a:avLst/>
              <a:gdLst/>
              <a:ahLst/>
              <a:cxnLst/>
              <a:rect l="0" t="0" r="0" b="0"/>
              <a:pathLst>
                <a:path w="130057" h="131401">
                  <a:moveTo>
                    <a:pt x="76920" y="13302"/>
                  </a:moveTo>
                  <a:lnTo>
                    <a:pt x="65742" y="2124"/>
                  </a:lnTo>
                  <a:lnTo>
                    <a:pt x="58939" y="0"/>
                  </a:lnTo>
                  <a:lnTo>
                    <a:pt x="42023" y="761"/>
                  </a:lnTo>
                  <a:lnTo>
                    <a:pt x="25925" y="8118"/>
                  </a:lnTo>
                  <a:lnTo>
                    <a:pt x="18357" y="13356"/>
                  </a:lnTo>
                  <a:lnTo>
                    <a:pt x="6828" y="28534"/>
                  </a:lnTo>
                  <a:lnTo>
                    <a:pt x="2116" y="37495"/>
                  </a:lnTo>
                  <a:lnTo>
                    <a:pt x="0" y="59929"/>
                  </a:lnTo>
                  <a:lnTo>
                    <a:pt x="4129" y="84328"/>
                  </a:lnTo>
                  <a:lnTo>
                    <a:pt x="13763" y="106870"/>
                  </a:lnTo>
                  <a:lnTo>
                    <a:pt x="28963" y="122349"/>
                  </a:lnTo>
                  <a:lnTo>
                    <a:pt x="37930" y="128114"/>
                  </a:lnTo>
                  <a:lnTo>
                    <a:pt x="60371" y="131400"/>
                  </a:lnTo>
                  <a:lnTo>
                    <a:pt x="83603" y="127791"/>
                  </a:lnTo>
                  <a:lnTo>
                    <a:pt x="109836" y="112606"/>
                  </a:lnTo>
                  <a:lnTo>
                    <a:pt x="125085" y="99941"/>
                  </a:lnTo>
                  <a:lnTo>
                    <a:pt x="128917" y="90948"/>
                  </a:lnTo>
                  <a:lnTo>
                    <a:pt x="130056" y="68479"/>
                  </a:lnTo>
                  <a:lnTo>
                    <a:pt x="124120" y="35110"/>
                  </a:lnTo>
                  <a:lnTo>
                    <a:pt x="118915" y="26671"/>
                  </a:lnTo>
                  <a:lnTo>
                    <a:pt x="87449" y="2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73989" y="4086265"/>
              <a:ext cx="221100" cy="104078"/>
            </a:xfrm>
            <a:custGeom>
              <a:avLst/>
              <a:gdLst/>
              <a:ahLst/>
              <a:cxnLst/>
              <a:rect l="0" t="0" r="0" b="0"/>
              <a:pathLst>
                <a:path w="221100" h="104078">
                  <a:moveTo>
                    <a:pt x="0" y="51434"/>
                  </a:moveTo>
                  <a:lnTo>
                    <a:pt x="15619" y="98290"/>
                  </a:lnTo>
                  <a:lnTo>
                    <a:pt x="5841" y="68956"/>
                  </a:lnTo>
                  <a:lnTo>
                    <a:pt x="5716" y="49863"/>
                  </a:lnTo>
                  <a:lnTo>
                    <a:pt x="15167" y="9010"/>
                  </a:lnTo>
                  <a:lnTo>
                    <a:pt x="20640" y="3264"/>
                  </a:lnTo>
                  <a:lnTo>
                    <a:pt x="27798" y="604"/>
                  </a:lnTo>
                  <a:lnTo>
                    <a:pt x="36080" y="0"/>
                  </a:lnTo>
                  <a:lnTo>
                    <a:pt x="43940" y="3107"/>
                  </a:lnTo>
                  <a:lnTo>
                    <a:pt x="66182" y="24247"/>
                  </a:lnTo>
                  <a:lnTo>
                    <a:pt x="80497" y="42860"/>
                  </a:lnTo>
                  <a:lnTo>
                    <a:pt x="86420" y="45718"/>
                  </a:lnTo>
                  <a:lnTo>
                    <a:pt x="91539" y="44114"/>
                  </a:lnTo>
                  <a:lnTo>
                    <a:pt x="113748" y="21912"/>
                  </a:lnTo>
                  <a:lnTo>
                    <a:pt x="133223" y="14917"/>
                  </a:lnTo>
                  <a:lnTo>
                    <a:pt x="144967" y="13051"/>
                  </a:lnTo>
                  <a:lnTo>
                    <a:pt x="164256" y="17217"/>
                  </a:lnTo>
                  <a:lnTo>
                    <a:pt x="180627" y="28038"/>
                  </a:lnTo>
                  <a:lnTo>
                    <a:pt x="195703" y="44545"/>
                  </a:lnTo>
                  <a:lnTo>
                    <a:pt x="221099" y="104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37202" y="3895544"/>
              <a:ext cx="207661" cy="309213"/>
            </a:xfrm>
            <a:custGeom>
              <a:avLst/>
              <a:gdLst/>
              <a:ahLst/>
              <a:cxnLst/>
              <a:rect l="0" t="0" r="0" b="0"/>
              <a:pathLst>
                <a:path w="207661" h="309213">
                  <a:moveTo>
                    <a:pt x="0" y="0"/>
                  </a:moveTo>
                  <a:lnTo>
                    <a:pt x="3119" y="42691"/>
                  </a:lnTo>
                  <a:lnTo>
                    <a:pt x="17958" y="103238"/>
                  </a:lnTo>
                  <a:lnTo>
                    <a:pt x="35149" y="166568"/>
                  </a:lnTo>
                  <a:lnTo>
                    <a:pt x="44316" y="229183"/>
                  </a:lnTo>
                  <a:lnTo>
                    <a:pt x="57611" y="276928"/>
                  </a:lnTo>
                  <a:lnTo>
                    <a:pt x="47938" y="243355"/>
                  </a:lnTo>
                  <a:lnTo>
                    <a:pt x="49429" y="210925"/>
                  </a:lnTo>
                  <a:lnTo>
                    <a:pt x="57453" y="192790"/>
                  </a:lnTo>
                  <a:lnTo>
                    <a:pt x="69988" y="176931"/>
                  </a:lnTo>
                  <a:lnTo>
                    <a:pt x="87258" y="162084"/>
                  </a:lnTo>
                  <a:lnTo>
                    <a:pt x="97946" y="158359"/>
                  </a:lnTo>
                  <a:lnTo>
                    <a:pt x="122300" y="157339"/>
                  </a:lnTo>
                  <a:lnTo>
                    <a:pt x="156730" y="168931"/>
                  </a:lnTo>
                  <a:lnTo>
                    <a:pt x="183568" y="187184"/>
                  </a:lnTo>
                  <a:lnTo>
                    <a:pt x="200750" y="212999"/>
                  </a:lnTo>
                  <a:lnTo>
                    <a:pt x="207660" y="248464"/>
                  </a:lnTo>
                  <a:lnTo>
                    <a:pt x="203037" y="268746"/>
                  </a:lnTo>
                  <a:lnTo>
                    <a:pt x="198529" y="277430"/>
                  </a:lnTo>
                  <a:lnTo>
                    <a:pt x="184161" y="290198"/>
                  </a:lnTo>
                  <a:lnTo>
                    <a:pt x="146342" y="307927"/>
                  </a:lnTo>
                  <a:lnTo>
                    <a:pt x="128991" y="309212"/>
                  </a:lnTo>
                  <a:lnTo>
                    <a:pt x="10528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10943" y="4032414"/>
              <a:ext cx="123497" cy="149653"/>
            </a:xfrm>
            <a:custGeom>
              <a:avLst/>
              <a:gdLst/>
              <a:ahLst/>
              <a:cxnLst/>
              <a:rect l="0" t="0" r="0" b="0"/>
              <a:pathLst>
                <a:path w="123497" h="149653">
                  <a:moveTo>
                    <a:pt x="0" y="0"/>
                  </a:moveTo>
                  <a:lnTo>
                    <a:pt x="3119" y="42692"/>
                  </a:lnTo>
                  <a:lnTo>
                    <a:pt x="17958" y="102068"/>
                  </a:lnTo>
                  <a:lnTo>
                    <a:pt x="24749" y="124912"/>
                  </a:lnTo>
                  <a:lnTo>
                    <a:pt x="30537" y="133578"/>
                  </a:lnTo>
                  <a:lnTo>
                    <a:pt x="46327" y="146326"/>
                  </a:lnTo>
                  <a:lnTo>
                    <a:pt x="65043" y="149652"/>
                  </a:lnTo>
                  <a:lnTo>
                    <a:pt x="74947" y="148901"/>
                  </a:lnTo>
                  <a:lnTo>
                    <a:pt x="92191" y="138708"/>
                  </a:lnTo>
                  <a:lnTo>
                    <a:pt x="106484" y="122479"/>
                  </a:lnTo>
                  <a:lnTo>
                    <a:pt x="116736" y="103568"/>
                  </a:lnTo>
                  <a:lnTo>
                    <a:pt x="123496" y="67602"/>
                  </a:lnTo>
                  <a:lnTo>
                    <a:pt x="119909" y="32899"/>
                  </a:lnTo>
                  <a:lnTo>
                    <a:pt x="114514" y="20471"/>
                  </a:lnTo>
                  <a:lnTo>
                    <a:pt x="10528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99322" y="4047882"/>
              <a:ext cx="119381" cy="205632"/>
            </a:xfrm>
            <a:custGeom>
              <a:avLst/>
              <a:gdLst/>
              <a:ahLst/>
              <a:cxnLst/>
              <a:rect l="0" t="0" r="0" b="0"/>
              <a:pathLst>
                <a:path w="119381" h="205632">
                  <a:moveTo>
                    <a:pt x="85361" y="5589"/>
                  </a:moveTo>
                  <a:lnTo>
                    <a:pt x="68594" y="0"/>
                  </a:lnTo>
                  <a:lnTo>
                    <a:pt x="61315" y="693"/>
                  </a:lnTo>
                  <a:lnTo>
                    <a:pt x="20179" y="24803"/>
                  </a:lnTo>
                  <a:lnTo>
                    <a:pt x="6479" y="41035"/>
                  </a:lnTo>
                  <a:lnTo>
                    <a:pt x="1188" y="50276"/>
                  </a:lnTo>
                  <a:lnTo>
                    <a:pt x="0" y="58777"/>
                  </a:lnTo>
                  <a:lnTo>
                    <a:pt x="4919" y="74462"/>
                  </a:lnTo>
                  <a:lnTo>
                    <a:pt x="21143" y="86112"/>
                  </a:lnTo>
                  <a:lnTo>
                    <a:pt x="74695" y="108047"/>
                  </a:lnTo>
                  <a:lnTo>
                    <a:pt x="95829" y="119756"/>
                  </a:lnTo>
                  <a:lnTo>
                    <a:pt x="110681" y="135879"/>
                  </a:lnTo>
                  <a:lnTo>
                    <a:pt x="116279" y="145091"/>
                  </a:lnTo>
                  <a:lnTo>
                    <a:pt x="119380" y="164686"/>
                  </a:lnTo>
                  <a:lnTo>
                    <a:pt x="118569" y="174825"/>
                  </a:lnTo>
                  <a:lnTo>
                    <a:pt x="114519" y="182754"/>
                  </a:lnTo>
                  <a:lnTo>
                    <a:pt x="100660" y="194683"/>
                  </a:lnTo>
                  <a:lnTo>
                    <a:pt x="79683" y="200765"/>
                  </a:lnTo>
                  <a:lnTo>
                    <a:pt x="43248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2808" y="4264041"/>
              <a:ext cx="1473991" cy="21058"/>
            </a:xfrm>
            <a:custGeom>
              <a:avLst/>
              <a:gdLst/>
              <a:ahLst/>
              <a:cxnLst/>
              <a:rect l="0" t="0" r="0" b="0"/>
              <a:pathLst>
                <a:path w="1473991" h="21058">
                  <a:moveTo>
                    <a:pt x="1473990" y="0"/>
                  </a:moveTo>
                  <a:lnTo>
                    <a:pt x="1436511" y="8333"/>
                  </a:lnTo>
                  <a:lnTo>
                    <a:pt x="1385088" y="10095"/>
                  </a:lnTo>
                  <a:lnTo>
                    <a:pt x="1324242" y="18805"/>
                  </a:lnTo>
                  <a:lnTo>
                    <a:pt x="1264385" y="20612"/>
                  </a:lnTo>
                  <a:lnTo>
                    <a:pt x="1204642" y="20969"/>
                  </a:lnTo>
                  <a:lnTo>
                    <a:pt x="1144661" y="21040"/>
                  </a:lnTo>
                  <a:lnTo>
                    <a:pt x="1082424" y="21054"/>
                  </a:lnTo>
                  <a:lnTo>
                    <a:pt x="1023900" y="21057"/>
                  </a:lnTo>
                  <a:lnTo>
                    <a:pt x="975512" y="19887"/>
                  </a:lnTo>
                  <a:lnTo>
                    <a:pt x="916647" y="12724"/>
                  </a:lnTo>
                  <a:lnTo>
                    <a:pt x="859959" y="10962"/>
                  </a:lnTo>
                  <a:lnTo>
                    <a:pt x="803701" y="10614"/>
                  </a:lnTo>
                  <a:lnTo>
                    <a:pt x="747528" y="7426"/>
                  </a:lnTo>
                  <a:lnTo>
                    <a:pt x="691372" y="1467"/>
                  </a:lnTo>
                  <a:lnTo>
                    <a:pt x="635219" y="7526"/>
                  </a:lnTo>
                  <a:lnTo>
                    <a:pt x="579067" y="9935"/>
                  </a:lnTo>
                  <a:lnTo>
                    <a:pt x="522915" y="10412"/>
                  </a:lnTo>
                  <a:lnTo>
                    <a:pt x="472829" y="3270"/>
                  </a:lnTo>
                  <a:lnTo>
                    <a:pt x="412156" y="646"/>
                  </a:lnTo>
                  <a:lnTo>
                    <a:pt x="354764" y="128"/>
                  </a:lnTo>
                  <a:lnTo>
                    <a:pt x="304433" y="8431"/>
                  </a:lnTo>
                  <a:lnTo>
                    <a:pt x="257359" y="16796"/>
                  </a:lnTo>
                  <a:lnTo>
                    <a:pt x="207535" y="19795"/>
                  </a:lnTo>
                  <a:lnTo>
                    <a:pt x="148186" y="20808"/>
                  </a:lnTo>
                  <a:lnTo>
                    <a:pt x="91402" y="21008"/>
                  </a:lnTo>
                  <a:lnTo>
                    <a:pt x="37465" y="210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05782" y="408505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6" y="12723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874279" y="3812443"/>
            <a:ext cx="2505784" cy="662169"/>
            <a:chOff x="2874279" y="3812443"/>
            <a:chExt cx="2505784" cy="662169"/>
          </a:xfrm>
        </p:grpSpPr>
        <p:sp>
          <p:nvSpPr>
            <p:cNvPr id="140" name="Freeform 139"/>
            <p:cNvSpPr/>
            <p:nvPr/>
          </p:nvSpPr>
          <p:spPr>
            <a:xfrm>
              <a:off x="2874279" y="3812443"/>
              <a:ext cx="273742" cy="493713"/>
            </a:xfrm>
            <a:custGeom>
              <a:avLst/>
              <a:gdLst/>
              <a:ahLst/>
              <a:cxnLst/>
              <a:rect l="0" t="0" r="0" b="0"/>
              <a:pathLst>
                <a:path w="273742" h="493713">
                  <a:moveTo>
                    <a:pt x="0" y="493712"/>
                  </a:moveTo>
                  <a:lnTo>
                    <a:pt x="3120" y="451020"/>
                  </a:lnTo>
                  <a:lnTo>
                    <a:pt x="17959" y="388135"/>
                  </a:lnTo>
                  <a:lnTo>
                    <a:pt x="28198" y="334918"/>
                  </a:lnTo>
                  <a:lnTo>
                    <a:pt x="38641" y="287305"/>
                  </a:lnTo>
                  <a:lnTo>
                    <a:pt x="47974" y="237842"/>
                  </a:lnTo>
                  <a:lnTo>
                    <a:pt x="54840" y="181734"/>
                  </a:lnTo>
                  <a:lnTo>
                    <a:pt x="63244" y="118490"/>
                  </a:lnTo>
                  <a:lnTo>
                    <a:pt x="72092" y="56956"/>
                  </a:lnTo>
                  <a:lnTo>
                    <a:pt x="78813" y="21541"/>
                  </a:lnTo>
                  <a:lnTo>
                    <a:pt x="84128" y="12815"/>
                  </a:lnTo>
                  <a:lnTo>
                    <a:pt x="99392" y="0"/>
                  </a:lnTo>
                  <a:lnTo>
                    <a:pt x="106035" y="794"/>
                  </a:lnTo>
                  <a:lnTo>
                    <a:pt x="111635" y="6003"/>
                  </a:lnTo>
                  <a:lnTo>
                    <a:pt x="136504" y="62670"/>
                  </a:lnTo>
                  <a:lnTo>
                    <a:pt x="161606" y="123174"/>
                  </a:lnTo>
                  <a:lnTo>
                    <a:pt x="181445" y="178147"/>
                  </a:lnTo>
                  <a:lnTo>
                    <a:pt x="201958" y="234066"/>
                  </a:lnTo>
                  <a:lnTo>
                    <a:pt x="224009" y="295874"/>
                  </a:lnTo>
                  <a:lnTo>
                    <a:pt x="248171" y="355745"/>
                  </a:lnTo>
                  <a:lnTo>
                    <a:pt x="263015" y="395619"/>
                  </a:lnTo>
                  <a:lnTo>
                    <a:pt x="273741" y="420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958507" y="4159190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20450" y="1761"/>
                  </a:lnTo>
                  <a:lnTo>
                    <a:pt x="69027" y="0"/>
                  </a:lnTo>
                  <a:lnTo>
                    <a:pt x="12326" y="7956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39800" y="4067457"/>
              <a:ext cx="145704" cy="342651"/>
            </a:xfrm>
            <a:custGeom>
              <a:avLst/>
              <a:gdLst/>
              <a:ahLst/>
              <a:cxnLst/>
              <a:rect l="0" t="0" r="0" b="0"/>
              <a:pathLst>
                <a:path w="145704" h="342651">
                  <a:moveTo>
                    <a:pt x="18790" y="122885"/>
                  </a:moveTo>
                  <a:lnTo>
                    <a:pt x="24379" y="184978"/>
                  </a:lnTo>
                  <a:lnTo>
                    <a:pt x="29513" y="236362"/>
                  </a:lnTo>
                  <a:lnTo>
                    <a:pt x="40579" y="288453"/>
                  </a:lnTo>
                  <a:lnTo>
                    <a:pt x="49086" y="342650"/>
                  </a:lnTo>
                  <a:lnTo>
                    <a:pt x="49803" y="334812"/>
                  </a:lnTo>
                  <a:lnTo>
                    <a:pt x="35671" y="274418"/>
                  </a:lnTo>
                  <a:lnTo>
                    <a:pt x="22168" y="213345"/>
                  </a:lnTo>
                  <a:lnTo>
                    <a:pt x="11355" y="155008"/>
                  </a:lnTo>
                  <a:lnTo>
                    <a:pt x="1434" y="91587"/>
                  </a:lnTo>
                  <a:lnTo>
                    <a:pt x="0" y="52910"/>
                  </a:lnTo>
                  <a:lnTo>
                    <a:pt x="3810" y="29784"/>
                  </a:lnTo>
                  <a:lnTo>
                    <a:pt x="8803" y="21043"/>
                  </a:lnTo>
                  <a:lnTo>
                    <a:pt x="23710" y="8212"/>
                  </a:lnTo>
                  <a:lnTo>
                    <a:pt x="45154" y="1729"/>
                  </a:lnTo>
                  <a:lnTo>
                    <a:pt x="57423" y="0"/>
                  </a:lnTo>
                  <a:lnTo>
                    <a:pt x="80414" y="4318"/>
                  </a:lnTo>
                  <a:lnTo>
                    <a:pt x="101161" y="15206"/>
                  </a:lnTo>
                  <a:lnTo>
                    <a:pt x="140916" y="55196"/>
                  </a:lnTo>
                  <a:lnTo>
                    <a:pt x="144661" y="64891"/>
                  </a:lnTo>
                  <a:lnTo>
                    <a:pt x="145703" y="88141"/>
                  </a:lnTo>
                  <a:lnTo>
                    <a:pt x="134123" y="121949"/>
                  </a:lnTo>
                  <a:lnTo>
                    <a:pt x="119182" y="137287"/>
                  </a:lnTo>
                  <a:lnTo>
                    <a:pt x="110285" y="143015"/>
                  </a:lnTo>
                  <a:lnTo>
                    <a:pt x="91040" y="146259"/>
                  </a:lnTo>
                  <a:lnTo>
                    <a:pt x="60904" y="143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33987" y="4081795"/>
              <a:ext cx="172045" cy="150710"/>
            </a:xfrm>
            <a:custGeom>
              <a:avLst/>
              <a:gdLst/>
              <a:ahLst/>
              <a:cxnLst/>
              <a:rect l="0" t="0" r="0" b="0"/>
              <a:pathLst>
                <a:path w="172045" h="150710">
                  <a:moveTo>
                    <a:pt x="108873" y="34847"/>
                  </a:moveTo>
                  <a:lnTo>
                    <a:pt x="97694" y="18079"/>
                  </a:lnTo>
                  <a:lnTo>
                    <a:pt x="82848" y="6728"/>
                  </a:lnTo>
                  <a:lnTo>
                    <a:pt x="73975" y="2063"/>
                  </a:lnTo>
                  <a:lnTo>
                    <a:pt x="51639" y="0"/>
                  </a:lnTo>
                  <a:lnTo>
                    <a:pt x="39131" y="1087"/>
                  </a:lnTo>
                  <a:lnTo>
                    <a:pt x="29623" y="5321"/>
                  </a:lnTo>
                  <a:lnTo>
                    <a:pt x="15939" y="19385"/>
                  </a:lnTo>
                  <a:lnTo>
                    <a:pt x="1658" y="47033"/>
                  </a:lnTo>
                  <a:lnTo>
                    <a:pt x="0" y="70289"/>
                  </a:lnTo>
                  <a:lnTo>
                    <a:pt x="8468" y="117757"/>
                  </a:lnTo>
                  <a:lnTo>
                    <a:pt x="23621" y="144681"/>
                  </a:lnTo>
                  <a:lnTo>
                    <a:pt x="30981" y="149014"/>
                  </a:lnTo>
                  <a:lnTo>
                    <a:pt x="48518" y="150709"/>
                  </a:lnTo>
                  <a:lnTo>
                    <a:pt x="56938" y="147183"/>
                  </a:lnTo>
                  <a:lnTo>
                    <a:pt x="79967" y="125454"/>
                  </a:lnTo>
                  <a:lnTo>
                    <a:pt x="94466" y="106702"/>
                  </a:lnTo>
                  <a:lnTo>
                    <a:pt x="102470" y="83550"/>
                  </a:lnTo>
                  <a:lnTo>
                    <a:pt x="104604" y="70825"/>
                  </a:lnTo>
                  <a:lnTo>
                    <a:pt x="107197" y="65852"/>
                  </a:lnTo>
                  <a:lnTo>
                    <a:pt x="110095" y="66046"/>
                  </a:lnTo>
                  <a:lnTo>
                    <a:pt x="144609" y="98909"/>
                  </a:lnTo>
                  <a:lnTo>
                    <a:pt x="172044" y="119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58673" y="4053471"/>
              <a:ext cx="105286" cy="111175"/>
            </a:xfrm>
            <a:custGeom>
              <a:avLst/>
              <a:gdLst/>
              <a:ahLst/>
              <a:cxnLst/>
              <a:rect l="0" t="0" r="0" b="0"/>
              <a:pathLst>
                <a:path w="105286" h="111175">
                  <a:moveTo>
                    <a:pt x="0" y="63171"/>
                  </a:moveTo>
                  <a:lnTo>
                    <a:pt x="0" y="85528"/>
                  </a:lnTo>
                  <a:lnTo>
                    <a:pt x="6239" y="102743"/>
                  </a:lnTo>
                  <a:lnTo>
                    <a:pt x="11179" y="110609"/>
                  </a:lnTo>
                  <a:lnTo>
                    <a:pt x="13302" y="111174"/>
                  </a:lnTo>
                  <a:lnTo>
                    <a:pt x="12541" y="99324"/>
                  </a:lnTo>
                  <a:lnTo>
                    <a:pt x="4860" y="61994"/>
                  </a:lnTo>
                  <a:lnTo>
                    <a:pt x="7230" y="41591"/>
                  </a:lnTo>
                  <a:lnTo>
                    <a:pt x="11839" y="33576"/>
                  </a:lnTo>
                  <a:lnTo>
                    <a:pt x="26319" y="21552"/>
                  </a:lnTo>
                  <a:lnTo>
                    <a:pt x="79607" y="886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30072" y="4110342"/>
              <a:ext cx="186571" cy="124405"/>
            </a:xfrm>
            <a:custGeom>
              <a:avLst/>
              <a:gdLst/>
              <a:ahLst/>
              <a:cxnLst/>
              <a:rect l="0" t="0" r="0" b="0"/>
              <a:pathLst>
                <a:path w="186571" h="124405">
                  <a:moveTo>
                    <a:pt x="112871" y="48414"/>
                  </a:moveTo>
                  <a:lnTo>
                    <a:pt x="83562" y="10041"/>
                  </a:lnTo>
                  <a:lnTo>
                    <a:pt x="63970" y="2113"/>
                  </a:lnTo>
                  <a:lnTo>
                    <a:pt x="52194" y="0"/>
                  </a:lnTo>
                  <a:lnTo>
                    <a:pt x="32871" y="3890"/>
                  </a:lnTo>
                  <a:lnTo>
                    <a:pt x="24442" y="8203"/>
                  </a:lnTo>
                  <a:lnTo>
                    <a:pt x="11958" y="22354"/>
                  </a:lnTo>
                  <a:lnTo>
                    <a:pt x="3680" y="41511"/>
                  </a:lnTo>
                  <a:lnTo>
                    <a:pt x="0" y="65623"/>
                  </a:lnTo>
                  <a:lnTo>
                    <a:pt x="4604" y="88818"/>
                  </a:lnTo>
                  <a:lnTo>
                    <a:pt x="9108" y="99916"/>
                  </a:lnTo>
                  <a:lnTo>
                    <a:pt x="23470" y="115368"/>
                  </a:lnTo>
                  <a:lnTo>
                    <a:pt x="32213" y="121126"/>
                  </a:lnTo>
                  <a:lnTo>
                    <a:pt x="51286" y="124404"/>
                  </a:lnTo>
                  <a:lnTo>
                    <a:pt x="61286" y="123641"/>
                  </a:lnTo>
                  <a:lnTo>
                    <a:pt x="69123" y="119622"/>
                  </a:lnTo>
                  <a:lnTo>
                    <a:pt x="80949" y="105799"/>
                  </a:lnTo>
                  <a:lnTo>
                    <a:pt x="94184" y="78285"/>
                  </a:lnTo>
                  <a:lnTo>
                    <a:pt x="101900" y="37330"/>
                  </a:lnTo>
                  <a:lnTo>
                    <a:pt x="104387" y="37516"/>
                  </a:lnTo>
                  <a:lnTo>
                    <a:pt x="110270" y="47080"/>
                  </a:lnTo>
                  <a:lnTo>
                    <a:pt x="126698" y="78696"/>
                  </a:lnTo>
                  <a:lnTo>
                    <a:pt x="132618" y="86150"/>
                  </a:lnTo>
                  <a:lnTo>
                    <a:pt x="151673" y="94431"/>
                  </a:lnTo>
                  <a:lnTo>
                    <a:pt x="186570" y="10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06114" y="3927129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8552"/>
                  </a:lnTo>
                  <a:lnTo>
                    <a:pt x="38640" y="230253"/>
                  </a:lnTo>
                  <a:lnTo>
                    <a:pt x="49530" y="270350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11399" y="3958715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5589" y="58616"/>
                  </a:lnTo>
                  <a:lnTo>
                    <a:pt x="10722" y="112791"/>
                  </a:lnTo>
                  <a:lnTo>
                    <a:pt x="21788" y="165432"/>
                  </a:lnTo>
                  <a:lnTo>
                    <a:pt x="39058" y="22200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85098" y="4042765"/>
              <a:ext cx="157929" cy="164202"/>
            </a:xfrm>
            <a:custGeom>
              <a:avLst/>
              <a:gdLst/>
              <a:ahLst/>
              <a:cxnLst/>
              <a:rect l="0" t="0" r="0" b="0"/>
              <a:pathLst>
                <a:path w="157929" h="164202">
                  <a:moveTo>
                    <a:pt x="0" y="126520"/>
                  </a:moveTo>
                  <a:lnTo>
                    <a:pt x="54115" y="83858"/>
                  </a:lnTo>
                  <a:lnTo>
                    <a:pt x="89458" y="56222"/>
                  </a:lnTo>
                  <a:lnTo>
                    <a:pt x="93564" y="46899"/>
                  </a:lnTo>
                  <a:lnTo>
                    <a:pt x="95007" y="24062"/>
                  </a:lnTo>
                  <a:lnTo>
                    <a:pt x="91414" y="14931"/>
                  </a:lnTo>
                  <a:lnTo>
                    <a:pt x="78063" y="1666"/>
                  </a:lnTo>
                  <a:lnTo>
                    <a:pt x="69589" y="0"/>
                  </a:lnTo>
                  <a:lnTo>
                    <a:pt x="50816" y="4388"/>
                  </a:lnTo>
                  <a:lnTo>
                    <a:pt x="37013" y="17257"/>
                  </a:lnTo>
                  <a:lnTo>
                    <a:pt x="18619" y="54114"/>
                  </a:lnTo>
                  <a:lnTo>
                    <a:pt x="12926" y="90378"/>
                  </a:lnTo>
                  <a:lnTo>
                    <a:pt x="17833" y="113966"/>
                  </a:lnTo>
                  <a:lnTo>
                    <a:pt x="28983" y="134979"/>
                  </a:lnTo>
                  <a:lnTo>
                    <a:pt x="45637" y="152116"/>
                  </a:lnTo>
                  <a:lnTo>
                    <a:pt x="67856" y="161293"/>
                  </a:lnTo>
                  <a:lnTo>
                    <a:pt x="93329" y="164201"/>
                  </a:lnTo>
                  <a:lnTo>
                    <a:pt x="130469" y="159261"/>
                  </a:lnTo>
                  <a:lnTo>
                    <a:pt x="157928" y="147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453554" y="3885015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58617"/>
                  </a:lnTo>
                  <a:lnTo>
                    <a:pt x="8406" y="113961"/>
                  </a:lnTo>
                  <a:lnTo>
                    <a:pt x="17959" y="162968"/>
                  </a:lnTo>
                  <a:lnTo>
                    <a:pt x="28198" y="21336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534676" y="4116642"/>
              <a:ext cx="126014" cy="121751"/>
            </a:xfrm>
            <a:custGeom>
              <a:avLst/>
              <a:gdLst/>
              <a:ahLst/>
              <a:cxnLst/>
              <a:rect l="0" t="0" r="0" b="0"/>
              <a:pathLst>
                <a:path w="126014" h="121751">
                  <a:moveTo>
                    <a:pt x="97862" y="0"/>
                  </a:moveTo>
                  <a:lnTo>
                    <a:pt x="55171" y="3120"/>
                  </a:lnTo>
                  <a:lnTo>
                    <a:pt x="35605" y="9575"/>
                  </a:lnTo>
                  <a:lnTo>
                    <a:pt x="19110" y="20243"/>
                  </a:lnTo>
                  <a:lnTo>
                    <a:pt x="7099" y="35903"/>
                  </a:lnTo>
                  <a:lnTo>
                    <a:pt x="2259" y="44993"/>
                  </a:lnTo>
                  <a:lnTo>
                    <a:pt x="0" y="67570"/>
                  </a:lnTo>
                  <a:lnTo>
                    <a:pt x="1035" y="80142"/>
                  </a:lnTo>
                  <a:lnTo>
                    <a:pt x="6405" y="90863"/>
                  </a:lnTo>
                  <a:lnTo>
                    <a:pt x="24849" y="109014"/>
                  </a:lnTo>
                  <a:lnTo>
                    <a:pt x="48645" y="118641"/>
                  </a:lnTo>
                  <a:lnTo>
                    <a:pt x="73648" y="121750"/>
                  </a:lnTo>
                  <a:lnTo>
                    <a:pt x="96459" y="119232"/>
                  </a:lnTo>
                  <a:lnTo>
                    <a:pt x="105116" y="113413"/>
                  </a:lnTo>
                  <a:lnTo>
                    <a:pt x="117854" y="94469"/>
                  </a:lnTo>
                  <a:lnTo>
                    <a:pt x="126013" y="57497"/>
                  </a:lnTo>
                  <a:lnTo>
                    <a:pt x="121682" y="36863"/>
                  </a:lnTo>
                  <a:lnTo>
                    <a:pt x="113128" y="22233"/>
                  </a:lnTo>
                  <a:lnTo>
                    <a:pt x="9786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664124" y="4124064"/>
              <a:ext cx="164742" cy="350548"/>
            </a:xfrm>
            <a:custGeom>
              <a:avLst/>
              <a:gdLst/>
              <a:ahLst/>
              <a:cxnLst/>
              <a:rect l="0" t="0" r="0" b="0"/>
              <a:pathLst>
                <a:path w="164742" h="350548">
                  <a:moveTo>
                    <a:pt x="136870" y="97863"/>
                  </a:moveTo>
                  <a:lnTo>
                    <a:pt x="136870" y="75506"/>
                  </a:lnTo>
                  <a:lnTo>
                    <a:pt x="125692" y="44836"/>
                  </a:lnTo>
                  <a:lnTo>
                    <a:pt x="107562" y="19111"/>
                  </a:lnTo>
                  <a:lnTo>
                    <a:pt x="81783" y="2259"/>
                  </a:lnTo>
                  <a:lnTo>
                    <a:pt x="62085" y="0"/>
                  </a:lnTo>
                  <a:lnTo>
                    <a:pt x="42801" y="4066"/>
                  </a:lnTo>
                  <a:lnTo>
                    <a:pt x="26432" y="13671"/>
                  </a:lnTo>
                  <a:lnTo>
                    <a:pt x="14477" y="28859"/>
                  </a:lnTo>
                  <a:lnTo>
                    <a:pt x="6434" y="48477"/>
                  </a:lnTo>
                  <a:lnTo>
                    <a:pt x="2860" y="72794"/>
                  </a:lnTo>
                  <a:lnTo>
                    <a:pt x="7510" y="96080"/>
                  </a:lnTo>
                  <a:lnTo>
                    <a:pt x="12026" y="107203"/>
                  </a:lnTo>
                  <a:lnTo>
                    <a:pt x="26402" y="122681"/>
                  </a:lnTo>
                  <a:lnTo>
                    <a:pt x="35149" y="128446"/>
                  </a:lnTo>
                  <a:lnTo>
                    <a:pt x="44489" y="129950"/>
                  </a:lnTo>
                  <a:lnTo>
                    <a:pt x="64226" y="125382"/>
                  </a:lnTo>
                  <a:lnTo>
                    <a:pt x="81578" y="112433"/>
                  </a:lnTo>
                  <a:lnTo>
                    <a:pt x="111780" y="81114"/>
                  </a:lnTo>
                  <a:lnTo>
                    <a:pt x="117804" y="80848"/>
                  </a:lnTo>
                  <a:lnTo>
                    <a:pt x="122990" y="85350"/>
                  </a:lnTo>
                  <a:lnTo>
                    <a:pt x="147105" y="140727"/>
                  </a:lnTo>
                  <a:lnTo>
                    <a:pt x="154721" y="174904"/>
                  </a:lnTo>
                  <a:lnTo>
                    <a:pt x="164741" y="234957"/>
                  </a:lnTo>
                  <a:lnTo>
                    <a:pt x="164602" y="288113"/>
                  </a:lnTo>
                  <a:lnTo>
                    <a:pt x="158555" y="313440"/>
                  </a:lnTo>
                  <a:lnTo>
                    <a:pt x="148067" y="332495"/>
                  </a:lnTo>
                  <a:lnTo>
                    <a:pt x="138486" y="338513"/>
                  </a:lnTo>
                  <a:lnTo>
                    <a:pt x="98225" y="346981"/>
                  </a:lnTo>
                  <a:lnTo>
                    <a:pt x="42106" y="349843"/>
                  </a:lnTo>
                  <a:lnTo>
                    <a:pt x="0" y="350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53637" y="4116642"/>
              <a:ext cx="84229" cy="151018"/>
            </a:xfrm>
            <a:custGeom>
              <a:avLst/>
              <a:gdLst/>
              <a:ahLst/>
              <a:cxnLst/>
              <a:rect l="0" t="0" r="0" b="0"/>
              <a:pathLst>
                <a:path w="84229" h="151018">
                  <a:moveTo>
                    <a:pt x="0" y="42114"/>
                  </a:moveTo>
                  <a:lnTo>
                    <a:pt x="17958" y="95989"/>
                  </a:lnTo>
                  <a:lnTo>
                    <a:pt x="40738" y="147562"/>
                  </a:lnTo>
                  <a:lnTo>
                    <a:pt x="43536" y="151017"/>
                  </a:lnTo>
                  <a:lnTo>
                    <a:pt x="44233" y="149811"/>
                  </a:lnTo>
                  <a:lnTo>
                    <a:pt x="43526" y="145498"/>
                  </a:lnTo>
                  <a:lnTo>
                    <a:pt x="8620" y="82331"/>
                  </a:lnTo>
                  <a:lnTo>
                    <a:pt x="3831" y="57259"/>
                  </a:lnTo>
                  <a:lnTo>
                    <a:pt x="7942" y="36757"/>
                  </a:lnTo>
                  <a:lnTo>
                    <a:pt x="12314" y="28014"/>
                  </a:lnTo>
                  <a:lnTo>
                    <a:pt x="26530" y="15180"/>
                  </a:lnTo>
                  <a:lnTo>
                    <a:pt x="44546" y="674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972292" y="4144965"/>
              <a:ext cx="155087" cy="130108"/>
            </a:xfrm>
            <a:custGeom>
              <a:avLst/>
              <a:gdLst/>
              <a:ahLst/>
              <a:cxnLst/>
              <a:rect l="0" t="0" r="0" b="0"/>
              <a:pathLst>
                <a:path w="155087" h="130108">
                  <a:moveTo>
                    <a:pt x="102443" y="34848"/>
                  </a:moveTo>
                  <a:lnTo>
                    <a:pt x="96854" y="18080"/>
                  </a:lnTo>
                  <a:lnTo>
                    <a:pt x="84752" y="6729"/>
                  </a:lnTo>
                  <a:lnTo>
                    <a:pt x="76611" y="2064"/>
                  </a:lnTo>
                  <a:lnTo>
                    <a:pt x="58207" y="0"/>
                  </a:lnTo>
                  <a:lnTo>
                    <a:pt x="39499" y="4153"/>
                  </a:lnTo>
                  <a:lnTo>
                    <a:pt x="23386" y="13797"/>
                  </a:lnTo>
                  <a:lnTo>
                    <a:pt x="11544" y="29001"/>
                  </a:lnTo>
                  <a:lnTo>
                    <a:pt x="3552" y="48627"/>
                  </a:lnTo>
                  <a:lnTo>
                    <a:pt x="0" y="72948"/>
                  </a:lnTo>
                  <a:lnTo>
                    <a:pt x="4661" y="96235"/>
                  </a:lnTo>
                  <a:lnTo>
                    <a:pt x="9179" y="107358"/>
                  </a:lnTo>
                  <a:lnTo>
                    <a:pt x="23558" y="122837"/>
                  </a:lnTo>
                  <a:lnTo>
                    <a:pt x="32306" y="128602"/>
                  </a:lnTo>
                  <a:lnTo>
                    <a:pt x="40477" y="130107"/>
                  </a:lnTo>
                  <a:lnTo>
                    <a:pt x="48265" y="128769"/>
                  </a:lnTo>
                  <a:lnTo>
                    <a:pt x="63156" y="121044"/>
                  </a:lnTo>
                  <a:lnTo>
                    <a:pt x="77573" y="109812"/>
                  </a:lnTo>
                  <a:lnTo>
                    <a:pt x="93255" y="84746"/>
                  </a:lnTo>
                  <a:lnTo>
                    <a:pt x="101798" y="44618"/>
                  </a:lnTo>
                  <a:lnTo>
                    <a:pt x="104353" y="44871"/>
                  </a:lnTo>
                  <a:lnTo>
                    <a:pt x="110311" y="54511"/>
                  </a:lnTo>
                  <a:lnTo>
                    <a:pt x="132711" y="99222"/>
                  </a:lnTo>
                  <a:lnTo>
                    <a:pt x="137830" y="104670"/>
                  </a:lnTo>
                  <a:lnTo>
                    <a:pt x="142412" y="107133"/>
                  </a:lnTo>
                  <a:lnTo>
                    <a:pt x="155086" y="108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137906" y="4156231"/>
              <a:ext cx="242157" cy="149925"/>
            </a:xfrm>
            <a:custGeom>
              <a:avLst/>
              <a:gdLst/>
              <a:ahLst/>
              <a:cxnLst/>
              <a:rect l="0" t="0" r="0" b="0"/>
              <a:pathLst>
                <a:path w="242157" h="149925">
                  <a:moveTo>
                    <a:pt x="0" y="34111"/>
                  </a:moveTo>
                  <a:lnTo>
                    <a:pt x="0" y="96585"/>
                  </a:lnTo>
                  <a:lnTo>
                    <a:pt x="5590" y="57473"/>
                  </a:lnTo>
                  <a:lnTo>
                    <a:pt x="20244" y="24265"/>
                  </a:lnTo>
                  <a:lnTo>
                    <a:pt x="26364" y="19358"/>
                  </a:lnTo>
                  <a:lnTo>
                    <a:pt x="32784" y="18426"/>
                  </a:lnTo>
                  <a:lnTo>
                    <a:pt x="46157" y="23630"/>
                  </a:lnTo>
                  <a:lnTo>
                    <a:pt x="59899" y="33742"/>
                  </a:lnTo>
                  <a:lnTo>
                    <a:pt x="75200" y="58178"/>
                  </a:lnTo>
                  <a:lnTo>
                    <a:pt x="87142" y="87645"/>
                  </a:lnTo>
                  <a:lnTo>
                    <a:pt x="90850" y="89687"/>
                  </a:lnTo>
                  <a:lnTo>
                    <a:pt x="94492" y="86370"/>
                  </a:lnTo>
                  <a:lnTo>
                    <a:pt x="119308" y="22944"/>
                  </a:lnTo>
                  <a:lnTo>
                    <a:pt x="132575" y="8480"/>
                  </a:lnTo>
                  <a:lnTo>
                    <a:pt x="141026" y="2986"/>
                  </a:lnTo>
                  <a:lnTo>
                    <a:pt x="159775" y="0"/>
                  </a:lnTo>
                  <a:lnTo>
                    <a:pt x="169687" y="842"/>
                  </a:lnTo>
                  <a:lnTo>
                    <a:pt x="186941" y="11136"/>
                  </a:lnTo>
                  <a:lnTo>
                    <a:pt x="217081" y="46340"/>
                  </a:lnTo>
                  <a:lnTo>
                    <a:pt x="232906" y="76729"/>
                  </a:lnTo>
                  <a:lnTo>
                    <a:pt x="240938" y="131028"/>
                  </a:lnTo>
                  <a:lnTo>
                    <a:pt x="242156" y="149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653803" y="3895544"/>
            <a:ext cx="3358592" cy="547483"/>
            <a:chOff x="5653803" y="3895544"/>
            <a:chExt cx="3358592" cy="547483"/>
          </a:xfrm>
        </p:grpSpPr>
        <p:sp>
          <p:nvSpPr>
            <p:cNvPr id="156" name="Freeform 155"/>
            <p:cNvSpPr/>
            <p:nvPr/>
          </p:nvSpPr>
          <p:spPr>
            <a:xfrm>
              <a:off x="5653803" y="4085057"/>
              <a:ext cx="242156" cy="159762"/>
            </a:xfrm>
            <a:custGeom>
              <a:avLst/>
              <a:gdLst/>
              <a:ahLst/>
              <a:cxnLst/>
              <a:rect l="0" t="0" r="0" b="0"/>
              <a:pathLst>
                <a:path w="242156" h="159762">
                  <a:moveTo>
                    <a:pt x="0" y="0"/>
                  </a:moveTo>
                  <a:lnTo>
                    <a:pt x="5589" y="58616"/>
                  </a:lnTo>
                  <a:lnTo>
                    <a:pt x="19128" y="103215"/>
                  </a:lnTo>
                  <a:lnTo>
                    <a:pt x="30338" y="120353"/>
                  </a:lnTo>
                  <a:lnTo>
                    <a:pt x="37773" y="124689"/>
                  </a:lnTo>
                  <a:lnTo>
                    <a:pt x="55392" y="126387"/>
                  </a:lnTo>
                  <a:lnTo>
                    <a:pt x="62664" y="122862"/>
                  </a:lnTo>
                  <a:lnTo>
                    <a:pt x="92335" y="82383"/>
                  </a:lnTo>
                  <a:lnTo>
                    <a:pt x="97822" y="80658"/>
                  </a:lnTo>
                  <a:lnTo>
                    <a:pt x="102649" y="84188"/>
                  </a:lnTo>
                  <a:lnTo>
                    <a:pt x="135287" y="142424"/>
                  </a:lnTo>
                  <a:lnTo>
                    <a:pt x="160577" y="158923"/>
                  </a:lnTo>
                  <a:lnTo>
                    <a:pt x="169053" y="159761"/>
                  </a:lnTo>
                  <a:lnTo>
                    <a:pt x="184709" y="154453"/>
                  </a:lnTo>
                  <a:lnTo>
                    <a:pt x="206677" y="138310"/>
                  </a:lnTo>
                  <a:lnTo>
                    <a:pt x="222415" y="113120"/>
                  </a:lnTo>
                  <a:lnTo>
                    <a:pt x="237042" y="71997"/>
                  </a:lnTo>
                  <a:lnTo>
                    <a:pt x="24215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71853" y="4106114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69658" y="4011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69658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106528" y="393765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0336" y="221110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022300" y="406400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626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169699" y="3895544"/>
              <a:ext cx="136872" cy="305327"/>
            </a:xfrm>
            <a:custGeom>
              <a:avLst/>
              <a:gdLst/>
              <a:ahLst/>
              <a:cxnLst/>
              <a:rect l="0" t="0" r="0" b="0"/>
              <a:pathLst>
                <a:path w="136872" h="305327">
                  <a:moveTo>
                    <a:pt x="0" y="0"/>
                  </a:moveTo>
                  <a:lnTo>
                    <a:pt x="8334" y="48930"/>
                  </a:lnTo>
                  <a:lnTo>
                    <a:pt x="15684" y="108061"/>
                  </a:lnTo>
                  <a:lnTo>
                    <a:pt x="27232" y="164801"/>
                  </a:lnTo>
                  <a:lnTo>
                    <a:pt x="30726" y="221069"/>
                  </a:lnTo>
                  <a:lnTo>
                    <a:pt x="37538" y="275860"/>
                  </a:lnTo>
                  <a:lnTo>
                    <a:pt x="36724" y="275154"/>
                  </a:lnTo>
                  <a:lnTo>
                    <a:pt x="35011" y="271173"/>
                  </a:lnTo>
                  <a:lnTo>
                    <a:pt x="32601" y="243214"/>
                  </a:lnTo>
                  <a:lnTo>
                    <a:pt x="37476" y="210884"/>
                  </a:lnTo>
                  <a:lnTo>
                    <a:pt x="43701" y="204930"/>
                  </a:lnTo>
                  <a:lnTo>
                    <a:pt x="52531" y="202130"/>
                  </a:lnTo>
                  <a:lnTo>
                    <a:pt x="84195" y="203780"/>
                  </a:lnTo>
                  <a:lnTo>
                    <a:pt x="94734" y="206043"/>
                  </a:lnTo>
                  <a:lnTo>
                    <a:pt x="112684" y="217917"/>
                  </a:lnTo>
                  <a:lnTo>
                    <a:pt x="120746" y="225996"/>
                  </a:lnTo>
                  <a:lnTo>
                    <a:pt x="129704" y="247451"/>
                  </a:lnTo>
                  <a:lnTo>
                    <a:pt x="13687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669001" y="3958715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6" y="0"/>
                  </a:moveTo>
                  <a:lnTo>
                    <a:pt x="0" y="34792"/>
                  </a:lnTo>
                  <a:lnTo>
                    <a:pt x="4521" y="93656"/>
                  </a:lnTo>
                  <a:lnTo>
                    <a:pt x="5761" y="156280"/>
                  </a:lnTo>
                  <a:lnTo>
                    <a:pt x="7175" y="216570"/>
                  </a:lnTo>
                  <a:lnTo>
                    <a:pt x="14387" y="264181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66908" y="3958715"/>
              <a:ext cx="208160" cy="157085"/>
            </a:xfrm>
            <a:custGeom>
              <a:avLst/>
              <a:gdLst/>
              <a:ahLst/>
              <a:cxnLst/>
              <a:rect l="0" t="0" r="0" b="0"/>
              <a:pathLst>
                <a:path w="208160" h="157085">
                  <a:moveTo>
                    <a:pt x="208159" y="136870"/>
                  </a:moveTo>
                  <a:lnTo>
                    <a:pt x="165467" y="139990"/>
                  </a:lnTo>
                  <a:lnTo>
                    <a:pt x="112157" y="153659"/>
                  </a:lnTo>
                  <a:lnTo>
                    <a:pt x="59821" y="157084"/>
                  </a:lnTo>
                  <a:lnTo>
                    <a:pt x="21488" y="154557"/>
                  </a:lnTo>
                  <a:lnTo>
                    <a:pt x="10012" y="152171"/>
                  </a:lnTo>
                  <a:lnTo>
                    <a:pt x="3532" y="147071"/>
                  </a:lnTo>
                  <a:lnTo>
                    <a:pt x="381" y="140161"/>
                  </a:lnTo>
                  <a:lnTo>
                    <a:pt x="0" y="121955"/>
                  </a:lnTo>
                  <a:lnTo>
                    <a:pt x="12406" y="64211"/>
                  </a:lnTo>
                  <a:lnTo>
                    <a:pt x="29277" y="16904"/>
                  </a:lnTo>
                  <a:lnTo>
                    <a:pt x="397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86946" y="4073897"/>
              <a:ext cx="146091" cy="203044"/>
            </a:xfrm>
            <a:custGeom>
              <a:avLst/>
              <a:gdLst/>
              <a:ahLst/>
              <a:cxnLst/>
              <a:rect l="0" t="0" r="0" b="0"/>
              <a:pathLst>
                <a:path w="146091" h="203044">
                  <a:moveTo>
                    <a:pt x="114504" y="74331"/>
                  </a:moveTo>
                  <a:lnTo>
                    <a:pt x="114504" y="51974"/>
                  </a:lnTo>
                  <a:lnTo>
                    <a:pt x="108265" y="34759"/>
                  </a:lnTo>
                  <a:lnTo>
                    <a:pt x="85196" y="4643"/>
                  </a:lnTo>
                  <a:lnTo>
                    <a:pt x="76249" y="966"/>
                  </a:lnTo>
                  <a:lnTo>
                    <a:pt x="53828" y="0"/>
                  </a:lnTo>
                  <a:lnTo>
                    <a:pt x="34505" y="6590"/>
                  </a:lnTo>
                  <a:lnTo>
                    <a:pt x="26076" y="11623"/>
                  </a:lnTo>
                  <a:lnTo>
                    <a:pt x="13592" y="26573"/>
                  </a:lnTo>
                  <a:lnTo>
                    <a:pt x="5314" y="46086"/>
                  </a:lnTo>
                  <a:lnTo>
                    <a:pt x="0" y="96741"/>
                  </a:lnTo>
                  <a:lnTo>
                    <a:pt x="2199" y="134783"/>
                  </a:lnTo>
                  <a:lnTo>
                    <a:pt x="13379" y="168282"/>
                  </a:lnTo>
                  <a:lnTo>
                    <a:pt x="19011" y="179079"/>
                  </a:lnTo>
                  <a:lnTo>
                    <a:pt x="34628" y="194195"/>
                  </a:lnTo>
                  <a:lnTo>
                    <a:pt x="43706" y="199864"/>
                  </a:lnTo>
                  <a:lnTo>
                    <a:pt x="69390" y="203043"/>
                  </a:lnTo>
                  <a:lnTo>
                    <a:pt x="97964" y="199386"/>
                  </a:lnTo>
                  <a:lnTo>
                    <a:pt x="130270" y="185344"/>
                  </a:lnTo>
                  <a:lnTo>
                    <a:pt x="146090" y="169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32300" y="4148228"/>
              <a:ext cx="117173" cy="129462"/>
            </a:xfrm>
            <a:custGeom>
              <a:avLst/>
              <a:gdLst/>
              <a:ahLst/>
              <a:cxnLst/>
              <a:rect l="0" t="0" r="0" b="0"/>
              <a:pathLst>
                <a:path w="117173" h="129462">
                  <a:moveTo>
                    <a:pt x="95492" y="0"/>
                  </a:moveTo>
                  <a:lnTo>
                    <a:pt x="73136" y="0"/>
                  </a:lnTo>
                  <a:lnTo>
                    <a:pt x="55921" y="6239"/>
                  </a:lnTo>
                  <a:lnTo>
                    <a:pt x="25805" y="29308"/>
                  </a:lnTo>
                  <a:lnTo>
                    <a:pt x="4394" y="55087"/>
                  </a:lnTo>
                  <a:lnTo>
                    <a:pt x="835" y="64801"/>
                  </a:lnTo>
                  <a:lnTo>
                    <a:pt x="0" y="84952"/>
                  </a:lnTo>
                  <a:lnTo>
                    <a:pt x="6647" y="102487"/>
                  </a:lnTo>
                  <a:lnTo>
                    <a:pt x="11696" y="110439"/>
                  </a:lnTo>
                  <a:lnTo>
                    <a:pt x="26664" y="122393"/>
                  </a:lnTo>
                  <a:lnTo>
                    <a:pt x="35569" y="127219"/>
                  </a:lnTo>
                  <a:lnTo>
                    <a:pt x="54823" y="129461"/>
                  </a:lnTo>
                  <a:lnTo>
                    <a:pt x="73908" y="125389"/>
                  </a:lnTo>
                  <a:lnTo>
                    <a:pt x="90189" y="115779"/>
                  </a:lnTo>
                  <a:lnTo>
                    <a:pt x="112508" y="91627"/>
                  </a:lnTo>
                  <a:lnTo>
                    <a:pt x="116195" y="82142"/>
                  </a:lnTo>
                  <a:lnTo>
                    <a:pt x="117172" y="62244"/>
                  </a:lnTo>
                  <a:lnTo>
                    <a:pt x="111145" y="31311"/>
                  </a:lnTo>
                  <a:lnTo>
                    <a:pt x="107097" y="24383"/>
                  </a:lnTo>
                  <a:lnTo>
                    <a:pt x="102059" y="19765"/>
                  </a:lnTo>
                  <a:lnTo>
                    <a:pt x="8496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48849" y="4140894"/>
              <a:ext cx="157929" cy="123148"/>
            </a:xfrm>
            <a:custGeom>
              <a:avLst/>
              <a:gdLst/>
              <a:ahLst/>
              <a:cxnLst/>
              <a:rect l="0" t="0" r="0" b="0"/>
              <a:pathLst>
                <a:path w="157929" h="123148">
                  <a:moveTo>
                    <a:pt x="0" y="28391"/>
                  </a:moveTo>
                  <a:lnTo>
                    <a:pt x="49499" y="86954"/>
                  </a:lnTo>
                  <a:lnTo>
                    <a:pt x="64709" y="114373"/>
                  </a:lnTo>
                  <a:lnTo>
                    <a:pt x="65367" y="118468"/>
                  </a:lnTo>
                  <a:lnTo>
                    <a:pt x="63465" y="118858"/>
                  </a:lnTo>
                  <a:lnTo>
                    <a:pt x="59858" y="116778"/>
                  </a:lnTo>
                  <a:lnTo>
                    <a:pt x="49192" y="91494"/>
                  </a:lnTo>
                  <a:lnTo>
                    <a:pt x="44211" y="54367"/>
                  </a:lnTo>
                  <a:lnTo>
                    <a:pt x="48325" y="13731"/>
                  </a:lnTo>
                  <a:lnTo>
                    <a:pt x="54444" y="5749"/>
                  </a:lnTo>
                  <a:lnTo>
                    <a:pt x="63203" y="1598"/>
                  </a:lnTo>
                  <a:lnTo>
                    <a:pt x="73720" y="0"/>
                  </a:lnTo>
                  <a:lnTo>
                    <a:pt x="91647" y="4464"/>
                  </a:lnTo>
                  <a:lnTo>
                    <a:pt x="107412" y="15417"/>
                  </a:lnTo>
                  <a:lnTo>
                    <a:pt x="128272" y="41315"/>
                  </a:lnTo>
                  <a:lnTo>
                    <a:pt x="152802" y="99961"/>
                  </a:lnTo>
                  <a:lnTo>
                    <a:pt x="157928" y="123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54134" y="4155494"/>
              <a:ext cx="220482" cy="287533"/>
            </a:xfrm>
            <a:custGeom>
              <a:avLst/>
              <a:gdLst/>
              <a:ahLst/>
              <a:cxnLst/>
              <a:rect l="0" t="0" r="0" b="0"/>
              <a:pathLst>
                <a:path w="220482" h="287533">
                  <a:moveTo>
                    <a:pt x="200042" y="34848"/>
                  </a:moveTo>
                  <a:lnTo>
                    <a:pt x="188864" y="18080"/>
                  </a:lnTo>
                  <a:lnTo>
                    <a:pt x="174017" y="6728"/>
                  </a:lnTo>
                  <a:lnTo>
                    <a:pt x="165144" y="2063"/>
                  </a:lnTo>
                  <a:lnTo>
                    <a:pt x="142808" y="0"/>
                  </a:lnTo>
                  <a:lnTo>
                    <a:pt x="119622" y="4152"/>
                  </a:lnTo>
                  <a:lnTo>
                    <a:pt x="93415" y="19643"/>
                  </a:lnTo>
                  <a:lnTo>
                    <a:pt x="78173" y="32380"/>
                  </a:lnTo>
                  <a:lnTo>
                    <a:pt x="69839" y="52078"/>
                  </a:lnTo>
                  <a:lnTo>
                    <a:pt x="67616" y="63882"/>
                  </a:lnTo>
                  <a:lnTo>
                    <a:pt x="71387" y="86357"/>
                  </a:lnTo>
                  <a:lnTo>
                    <a:pt x="82030" y="106873"/>
                  </a:lnTo>
                  <a:lnTo>
                    <a:pt x="98459" y="123791"/>
                  </a:lnTo>
                  <a:lnTo>
                    <a:pt x="107754" y="128068"/>
                  </a:lnTo>
                  <a:lnTo>
                    <a:pt x="127440" y="129701"/>
                  </a:lnTo>
                  <a:lnTo>
                    <a:pt x="136433" y="126159"/>
                  </a:lnTo>
                  <a:lnTo>
                    <a:pt x="152664" y="112866"/>
                  </a:lnTo>
                  <a:lnTo>
                    <a:pt x="169366" y="85650"/>
                  </a:lnTo>
                  <a:lnTo>
                    <a:pt x="173742" y="82754"/>
                  </a:lnTo>
                  <a:lnTo>
                    <a:pt x="177830" y="84333"/>
                  </a:lnTo>
                  <a:lnTo>
                    <a:pt x="185490" y="95446"/>
                  </a:lnTo>
                  <a:lnTo>
                    <a:pt x="207016" y="151360"/>
                  </a:lnTo>
                  <a:lnTo>
                    <a:pt x="217971" y="196033"/>
                  </a:lnTo>
                  <a:lnTo>
                    <a:pt x="220481" y="249571"/>
                  </a:lnTo>
                  <a:lnTo>
                    <a:pt x="217178" y="259885"/>
                  </a:lnTo>
                  <a:lnTo>
                    <a:pt x="211466" y="267930"/>
                  </a:lnTo>
                  <a:lnTo>
                    <a:pt x="204148" y="274464"/>
                  </a:lnTo>
                  <a:lnTo>
                    <a:pt x="180420" y="281724"/>
                  </a:lnTo>
                  <a:lnTo>
                    <a:pt x="123116" y="286384"/>
                  </a:lnTo>
                  <a:lnTo>
                    <a:pt x="75213" y="287192"/>
                  </a:lnTo>
                  <a:lnTo>
                    <a:pt x="13140" y="287487"/>
                  </a:lnTo>
                  <a:lnTo>
                    <a:pt x="0" y="287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85761" y="4130883"/>
              <a:ext cx="105286" cy="177915"/>
            </a:xfrm>
            <a:custGeom>
              <a:avLst/>
              <a:gdLst/>
              <a:ahLst/>
              <a:cxnLst/>
              <a:rect l="0" t="0" r="0" b="0"/>
              <a:pathLst>
                <a:path w="105286" h="177915">
                  <a:moveTo>
                    <a:pt x="0" y="59459"/>
                  </a:moveTo>
                  <a:lnTo>
                    <a:pt x="17959" y="114503"/>
                  </a:lnTo>
                  <a:lnTo>
                    <a:pt x="35149" y="173971"/>
                  </a:lnTo>
                  <a:lnTo>
                    <a:pt x="35131" y="177914"/>
                  </a:lnTo>
                  <a:lnTo>
                    <a:pt x="32780" y="177033"/>
                  </a:lnTo>
                  <a:lnTo>
                    <a:pt x="25098" y="166696"/>
                  </a:lnTo>
                  <a:lnTo>
                    <a:pt x="17784" y="150404"/>
                  </a:lnTo>
                  <a:lnTo>
                    <a:pt x="10793" y="96877"/>
                  </a:lnTo>
                  <a:lnTo>
                    <a:pt x="1653" y="33581"/>
                  </a:lnTo>
                  <a:lnTo>
                    <a:pt x="4612" y="23489"/>
                  </a:lnTo>
                  <a:lnTo>
                    <a:pt x="10093" y="15592"/>
                  </a:lnTo>
                  <a:lnTo>
                    <a:pt x="17257" y="9157"/>
                  </a:lnTo>
                  <a:lnTo>
                    <a:pt x="37696" y="2008"/>
                  </a:lnTo>
                  <a:lnTo>
                    <a:pt x="61207" y="0"/>
                  </a:lnTo>
                  <a:lnTo>
                    <a:pt x="105285" y="6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15396" y="4127171"/>
              <a:ext cx="123051" cy="157883"/>
            </a:xfrm>
            <a:custGeom>
              <a:avLst/>
              <a:gdLst/>
              <a:ahLst/>
              <a:cxnLst/>
              <a:rect l="0" t="0" r="0" b="0"/>
              <a:pathLst>
                <a:path w="123051" h="157883">
                  <a:moveTo>
                    <a:pt x="7236" y="31585"/>
                  </a:moveTo>
                  <a:lnTo>
                    <a:pt x="0" y="59141"/>
                  </a:lnTo>
                  <a:lnTo>
                    <a:pt x="477" y="112245"/>
                  </a:lnTo>
                  <a:lnTo>
                    <a:pt x="6572" y="134114"/>
                  </a:lnTo>
                  <a:lnTo>
                    <a:pt x="17079" y="151633"/>
                  </a:lnTo>
                  <a:lnTo>
                    <a:pt x="25496" y="156071"/>
                  </a:lnTo>
                  <a:lnTo>
                    <a:pt x="47327" y="157882"/>
                  </a:lnTo>
                  <a:lnTo>
                    <a:pt x="57360" y="154387"/>
                  </a:lnTo>
                  <a:lnTo>
                    <a:pt x="74747" y="141146"/>
                  </a:lnTo>
                  <a:lnTo>
                    <a:pt x="97689" y="113961"/>
                  </a:lnTo>
                  <a:lnTo>
                    <a:pt x="113716" y="78090"/>
                  </a:lnTo>
                  <a:lnTo>
                    <a:pt x="121821" y="19541"/>
                  </a:lnTo>
                  <a:lnTo>
                    <a:pt x="1230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56393" y="4145158"/>
              <a:ext cx="129453" cy="163986"/>
            </a:xfrm>
            <a:custGeom>
              <a:avLst/>
              <a:gdLst/>
              <a:ahLst/>
              <a:cxnLst/>
              <a:rect l="0" t="0" r="0" b="0"/>
              <a:pathLst>
                <a:path w="129453" h="163986">
                  <a:moveTo>
                    <a:pt x="3110" y="97826"/>
                  </a:moveTo>
                  <a:lnTo>
                    <a:pt x="47072" y="121545"/>
                  </a:lnTo>
                  <a:lnTo>
                    <a:pt x="70221" y="122796"/>
                  </a:lnTo>
                  <a:lnTo>
                    <a:pt x="93768" y="118282"/>
                  </a:lnTo>
                  <a:lnTo>
                    <a:pt x="112032" y="108478"/>
                  </a:lnTo>
                  <a:lnTo>
                    <a:pt x="117839" y="100248"/>
                  </a:lnTo>
                  <a:lnTo>
                    <a:pt x="124291" y="78626"/>
                  </a:lnTo>
                  <a:lnTo>
                    <a:pt x="122333" y="45733"/>
                  </a:lnTo>
                  <a:lnTo>
                    <a:pt x="111080" y="27491"/>
                  </a:lnTo>
                  <a:lnTo>
                    <a:pt x="94380" y="12754"/>
                  </a:lnTo>
                  <a:lnTo>
                    <a:pt x="75259" y="2304"/>
                  </a:lnTo>
                  <a:lnTo>
                    <a:pt x="55064" y="0"/>
                  </a:lnTo>
                  <a:lnTo>
                    <a:pt x="35559" y="4045"/>
                  </a:lnTo>
                  <a:lnTo>
                    <a:pt x="19091" y="13642"/>
                  </a:lnTo>
                  <a:lnTo>
                    <a:pt x="7092" y="28825"/>
                  </a:lnTo>
                  <a:lnTo>
                    <a:pt x="2255" y="37788"/>
                  </a:lnTo>
                  <a:lnTo>
                    <a:pt x="0" y="63344"/>
                  </a:lnTo>
                  <a:lnTo>
                    <a:pt x="8085" y="116231"/>
                  </a:lnTo>
                  <a:lnTo>
                    <a:pt x="23170" y="144094"/>
                  </a:lnTo>
                  <a:lnTo>
                    <a:pt x="38931" y="156604"/>
                  </a:lnTo>
                  <a:lnTo>
                    <a:pt x="48048" y="161578"/>
                  </a:lnTo>
                  <a:lnTo>
                    <a:pt x="70655" y="163985"/>
                  </a:lnTo>
                  <a:lnTo>
                    <a:pt x="93961" y="159985"/>
                  </a:lnTo>
                  <a:lnTo>
                    <a:pt x="129452" y="139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28247" y="4180268"/>
              <a:ext cx="102706" cy="136417"/>
            </a:xfrm>
            <a:custGeom>
              <a:avLst/>
              <a:gdLst/>
              <a:ahLst/>
              <a:cxnLst/>
              <a:rect l="0" t="0" r="0" b="0"/>
              <a:pathLst>
                <a:path w="102706" h="136417">
                  <a:moveTo>
                    <a:pt x="10240" y="31131"/>
                  </a:moveTo>
                  <a:lnTo>
                    <a:pt x="1906" y="68609"/>
                  </a:lnTo>
                  <a:lnTo>
                    <a:pt x="0" y="124323"/>
                  </a:lnTo>
                  <a:lnTo>
                    <a:pt x="2888" y="94469"/>
                  </a:lnTo>
                  <a:lnTo>
                    <a:pt x="8788" y="38183"/>
                  </a:lnTo>
                  <a:lnTo>
                    <a:pt x="15834" y="16327"/>
                  </a:lnTo>
                  <a:lnTo>
                    <a:pt x="20988" y="7224"/>
                  </a:lnTo>
                  <a:lnTo>
                    <a:pt x="27934" y="2324"/>
                  </a:lnTo>
                  <a:lnTo>
                    <a:pt x="36074" y="228"/>
                  </a:lnTo>
                  <a:lnTo>
                    <a:pt x="45010" y="0"/>
                  </a:lnTo>
                  <a:lnTo>
                    <a:pt x="61178" y="5986"/>
                  </a:lnTo>
                  <a:lnTo>
                    <a:pt x="68765" y="10859"/>
                  </a:lnTo>
                  <a:lnTo>
                    <a:pt x="80315" y="25630"/>
                  </a:lnTo>
                  <a:lnTo>
                    <a:pt x="97262" y="69298"/>
                  </a:lnTo>
                  <a:lnTo>
                    <a:pt x="102705" y="109250"/>
                  </a:lnTo>
                  <a:lnTo>
                    <a:pt x="100859" y="124342"/>
                  </a:lnTo>
                  <a:lnTo>
                    <a:pt x="94468" y="136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64829" y="4000829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1"/>
                  </a:lnTo>
                  <a:lnTo>
                    <a:pt x="57" y="189747"/>
                  </a:lnTo>
                  <a:lnTo>
                    <a:pt x="3136" y="239105"/>
                  </a:lnTo>
                  <a:lnTo>
                    <a:pt x="6073" y="267706"/>
                  </a:lnTo>
                  <a:lnTo>
                    <a:pt x="1546" y="30218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959544" y="414822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6" y="0"/>
                  </a:lnTo>
                  <a:lnTo>
                    <a:pt x="96539" y="5589"/>
                  </a:lnTo>
                  <a:lnTo>
                    <a:pt x="39229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295465" y="4148228"/>
              <a:ext cx="156010" cy="182432"/>
            </a:xfrm>
            <a:custGeom>
              <a:avLst/>
              <a:gdLst/>
              <a:ahLst/>
              <a:cxnLst/>
              <a:rect l="0" t="0" r="0" b="0"/>
              <a:pathLst>
                <a:path w="156010" h="182432">
                  <a:moveTo>
                    <a:pt x="106276" y="0"/>
                  </a:moveTo>
                  <a:lnTo>
                    <a:pt x="82229" y="9575"/>
                  </a:lnTo>
                  <a:lnTo>
                    <a:pt x="24273" y="52997"/>
                  </a:lnTo>
                  <a:lnTo>
                    <a:pt x="10169" y="68008"/>
                  </a:lnTo>
                  <a:lnTo>
                    <a:pt x="0" y="86378"/>
                  </a:lnTo>
                  <a:lnTo>
                    <a:pt x="1500" y="92680"/>
                  </a:lnTo>
                  <a:lnTo>
                    <a:pt x="7180" y="96881"/>
                  </a:lnTo>
                  <a:lnTo>
                    <a:pt x="62854" y="112584"/>
                  </a:lnTo>
                  <a:lnTo>
                    <a:pt x="125543" y="129888"/>
                  </a:lnTo>
                  <a:lnTo>
                    <a:pt x="152799" y="145980"/>
                  </a:lnTo>
                  <a:lnTo>
                    <a:pt x="156009" y="152302"/>
                  </a:lnTo>
                  <a:lnTo>
                    <a:pt x="155809" y="158856"/>
                  </a:lnTo>
                  <a:lnTo>
                    <a:pt x="153336" y="165566"/>
                  </a:lnTo>
                  <a:lnTo>
                    <a:pt x="141229" y="176140"/>
                  </a:lnTo>
                  <a:lnTo>
                    <a:pt x="133087" y="180597"/>
                  </a:lnTo>
                  <a:lnTo>
                    <a:pt x="114682" y="182431"/>
                  </a:lnTo>
                  <a:lnTo>
                    <a:pt x="51352" y="179286"/>
                  </a:lnTo>
                  <a:lnTo>
                    <a:pt x="3257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80380" y="4221927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485969" y="4127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541335" y="4054951"/>
              <a:ext cx="295059" cy="313758"/>
            </a:xfrm>
            <a:custGeom>
              <a:avLst/>
              <a:gdLst/>
              <a:ahLst/>
              <a:cxnLst/>
              <a:rect l="0" t="0" r="0" b="0"/>
              <a:pathLst>
                <a:path w="295059" h="313758">
                  <a:moveTo>
                    <a:pt x="102561" y="219619"/>
                  </a:moveTo>
                  <a:lnTo>
                    <a:pt x="108150" y="202851"/>
                  </a:lnTo>
                  <a:lnTo>
                    <a:pt x="107775" y="185260"/>
                  </a:lnTo>
                  <a:lnTo>
                    <a:pt x="102538" y="166914"/>
                  </a:lnTo>
                  <a:lnTo>
                    <a:pt x="92413" y="150961"/>
                  </a:lnTo>
                  <a:lnTo>
                    <a:pt x="73874" y="139191"/>
                  </a:lnTo>
                  <a:lnTo>
                    <a:pt x="62380" y="134415"/>
                  </a:lnTo>
                  <a:lnTo>
                    <a:pt x="52376" y="133570"/>
                  </a:lnTo>
                  <a:lnTo>
                    <a:pt x="35023" y="138871"/>
                  </a:lnTo>
                  <a:lnTo>
                    <a:pt x="22632" y="155265"/>
                  </a:lnTo>
                  <a:lnTo>
                    <a:pt x="5144" y="203917"/>
                  </a:lnTo>
                  <a:lnTo>
                    <a:pt x="0" y="258588"/>
                  </a:lnTo>
                  <a:lnTo>
                    <a:pt x="3556" y="286461"/>
                  </a:lnTo>
                  <a:lnTo>
                    <a:pt x="9651" y="296936"/>
                  </a:lnTo>
                  <a:lnTo>
                    <a:pt x="28902" y="311694"/>
                  </a:lnTo>
                  <a:lnTo>
                    <a:pt x="39417" y="313757"/>
                  </a:lnTo>
                  <a:lnTo>
                    <a:pt x="60460" y="309811"/>
                  </a:lnTo>
                  <a:lnTo>
                    <a:pt x="78390" y="297139"/>
                  </a:lnTo>
                  <a:lnTo>
                    <a:pt x="108965" y="260408"/>
                  </a:lnTo>
                  <a:lnTo>
                    <a:pt x="136260" y="205796"/>
                  </a:lnTo>
                  <a:lnTo>
                    <a:pt x="146785" y="178380"/>
                  </a:lnTo>
                  <a:lnTo>
                    <a:pt x="153540" y="116240"/>
                  </a:lnTo>
                  <a:lnTo>
                    <a:pt x="160464" y="52969"/>
                  </a:lnTo>
                  <a:lnTo>
                    <a:pt x="158582" y="7114"/>
                  </a:lnTo>
                  <a:lnTo>
                    <a:pt x="156286" y="740"/>
                  </a:lnTo>
                  <a:lnTo>
                    <a:pt x="153585" y="0"/>
                  </a:lnTo>
                  <a:lnTo>
                    <a:pt x="150615" y="3016"/>
                  </a:lnTo>
                  <a:lnTo>
                    <a:pt x="142338" y="54066"/>
                  </a:lnTo>
                  <a:lnTo>
                    <a:pt x="135764" y="107888"/>
                  </a:lnTo>
                  <a:lnTo>
                    <a:pt x="127231" y="170816"/>
                  </a:lnTo>
                  <a:lnTo>
                    <a:pt x="127452" y="226400"/>
                  </a:lnTo>
                  <a:lnTo>
                    <a:pt x="129683" y="238177"/>
                  </a:lnTo>
                  <a:lnTo>
                    <a:pt x="135850" y="246029"/>
                  </a:lnTo>
                  <a:lnTo>
                    <a:pt x="155181" y="254754"/>
                  </a:lnTo>
                  <a:lnTo>
                    <a:pt x="164547" y="254740"/>
                  </a:lnTo>
                  <a:lnTo>
                    <a:pt x="219348" y="233813"/>
                  </a:lnTo>
                  <a:lnTo>
                    <a:pt x="249079" y="222005"/>
                  </a:lnTo>
                  <a:lnTo>
                    <a:pt x="265556" y="210540"/>
                  </a:lnTo>
                  <a:lnTo>
                    <a:pt x="277559" y="194527"/>
                  </a:lnTo>
                  <a:lnTo>
                    <a:pt x="294796" y="155651"/>
                  </a:lnTo>
                  <a:lnTo>
                    <a:pt x="295058" y="146558"/>
                  </a:lnTo>
                  <a:lnTo>
                    <a:pt x="289111" y="130215"/>
                  </a:lnTo>
                  <a:lnTo>
                    <a:pt x="275550" y="118272"/>
                  </a:lnTo>
                  <a:lnTo>
                    <a:pt x="267020" y="113450"/>
                  </a:lnTo>
                  <a:lnTo>
                    <a:pt x="248184" y="111211"/>
                  </a:lnTo>
                  <a:lnTo>
                    <a:pt x="229283" y="115285"/>
                  </a:lnTo>
                  <a:lnTo>
                    <a:pt x="213084" y="124895"/>
                  </a:lnTo>
                  <a:lnTo>
                    <a:pt x="190811" y="149048"/>
                  </a:lnTo>
                  <a:lnTo>
                    <a:pt x="174983" y="184021"/>
                  </a:lnTo>
                  <a:lnTo>
                    <a:pt x="172964" y="210427"/>
                  </a:lnTo>
                  <a:lnTo>
                    <a:pt x="177135" y="235420"/>
                  </a:lnTo>
                  <a:lnTo>
                    <a:pt x="186788" y="254328"/>
                  </a:lnTo>
                  <a:lnTo>
                    <a:pt x="201997" y="267410"/>
                  </a:lnTo>
                  <a:lnTo>
                    <a:pt x="240356" y="285341"/>
                  </a:lnTo>
                  <a:lnTo>
                    <a:pt x="281545" y="293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888227" y="4148228"/>
              <a:ext cx="124168" cy="210571"/>
            </a:xfrm>
            <a:custGeom>
              <a:avLst/>
              <a:gdLst/>
              <a:ahLst/>
              <a:cxnLst/>
              <a:rect l="0" t="0" r="0" b="0"/>
              <a:pathLst>
                <a:path w="124168" h="210571">
                  <a:moveTo>
                    <a:pt x="124167" y="0"/>
                  </a:moveTo>
                  <a:lnTo>
                    <a:pt x="101810" y="0"/>
                  </a:lnTo>
                  <a:lnTo>
                    <a:pt x="84595" y="6239"/>
                  </a:lnTo>
                  <a:lnTo>
                    <a:pt x="27479" y="49498"/>
                  </a:lnTo>
                  <a:lnTo>
                    <a:pt x="2842" y="70298"/>
                  </a:lnTo>
                  <a:lnTo>
                    <a:pt x="0" y="77281"/>
                  </a:lnTo>
                  <a:lnTo>
                    <a:pt x="445" y="84276"/>
                  </a:lnTo>
                  <a:lnTo>
                    <a:pt x="7178" y="98287"/>
                  </a:lnTo>
                  <a:lnTo>
                    <a:pt x="17969" y="112313"/>
                  </a:lnTo>
                  <a:lnTo>
                    <a:pt x="80276" y="153054"/>
                  </a:lnTo>
                  <a:lnTo>
                    <a:pt x="92182" y="170969"/>
                  </a:lnTo>
                  <a:lnTo>
                    <a:pt x="92315" y="179490"/>
                  </a:lnTo>
                  <a:lnTo>
                    <a:pt x="88894" y="187510"/>
                  </a:lnTo>
                  <a:lnTo>
                    <a:pt x="83104" y="195197"/>
                  </a:lnTo>
                  <a:lnTo>
                    <a:pt x="64193" y="203737"/>
                  </a:lnTo>
                  <a:lnTo>
                    <a:pt x="2941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1" name="Freeform 180"/>
          <p:cNvSpPr/>
          <p:nvPr/>
        </p:nvSpPr>
        <p:spPr>
          <a:xfrm>
            <a:off x="9107479" y="3899886"/>
            <a:ext cx="958016" cy="654821"/>
          </a:xfrm>
          <a:custGeom>
            <a:avLst/>
            <a:gdLst/>
            <a:ahLst/>
            <a:cxnLst/>
            <a:rect l="0" t="0" r="0" b="0"/>
            <a:pathLst>
              <a:path w="958016" h="654821">
                <a:moveTo>
                  <a:pt x="0" y="654820"/>
                </a:moveTo>
                <a:lnTo>
                  <a:pt x="215617" y="0"/>
                </a:lnTo>
                <a:lnTo>
                  <a:pt x="958015" y="0"/>
                </a:lnTo>
                <a:lnTo>
                  <a:pt x="742398" y="6548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189"/>
          <p:cNvGrpSpPr/>
          <p:nvPr/>
        </p:nvGrpSpPr>
        <p:grpSpPr>
          <a:xfrm>
            <a:off x="843729" y="5110284"/>
            <a:ext cx="1367256" cy="531571"/>
            <a:chOff x="843729" y="5110284"/>
            <a:chExt cx="1367256" cy="531571"/>
          </a:xfrm>
        </p:grpSpPr>
        <p:sp>
          <p:nvSpPr>
            <p:cNvPr id="182" name="Freeform 181"/>
            <p:cNvSpPr/>
            <p:nvPr/>
          </p:nvSpPr>
          <p:spPr>
            <a:xfrm>
              <a:off x="843729" y="5110284"/>
              <a:ext cx="283889" cy="289524"/>
            </a:xfrm>
            <a:custGeom>
              <a:avLst/>
              <a:gdLst/>
              <a:ahLst/>
              <a:cxnLst/>
              <a:rect l="0" t="0" r="0" b="0"/>
              <a:pathLst>
                <a:path w="283889" h="289524">
                  <a:moveTo>
                    <a:pt x="240706" y="17094"/>
                  </a:moveTo>
                  <a:lnTo>
                    <a:pt x="184491" y="305"/>
                  </a:lnTo>
                  <a:lnTo>
                    <a:pt x="129039" y="0"/>
                  </a:lnTo>
                  <a:lnTo>
                    <a:pt x="65560" y="15276"/>
                  </a:lnTo>
                  <a:lnTo>
                    <a:pt x="9584" y="45855"/>
                  </a:lnTo>
                  <a:lnTo>
                    <a:pt x="3567" y="53815"/>
                  </a:lnTo>
                  <a:lnTo>
                    <a:pt x="725" y="62632"/>
                  </a:lnTo>
                  <a:lnTo>
                    <a:pt x="0" y="72019"/>
                  </a:lnTo>
                  <a:lnTo>
                    <a:pt x="3026" y="79447"/>
                  </a:lnTo>
                  <a:lnTo>
                    <a:pt x="15747" y="90820"/>
                  </a:lnTo>
                  <a:lnTo>
                    <a:pt x="42640" y="103799"/>
                  </a:lnTo>
                  <a:lnTo>
                    <a:pt x="105020" y="110790"/>
                  </a:lnTo>
                  <a:lnTo>
                    <a:pt x="131268" y="113719"/>
                  </a:lnTo>
                  <a:lnTo>
                    <a:pt x="187516" y="141097"/>
                  </a:lnTo>
                  <a:lnTo>
                    <a:pt x="249838" y="190298"/>
                  </a:lnTo>
                  <a:lnTo>
                    <a:pt x="280282" y="233228"/>
                  </a:lnTo>
                  <a:lnTo>
                    <a:pt x="283467" y="241902"/>
                  </a:lnTo>
                  <a:lnTo>
                    <a:pt x="283888" y="260898"/>
                  </a:lnTo>
                  <a:lnTo>
                    <a:pt x="278852" y="267367"/>
                  </a:lnTo>
                  <a:lnTo>
                    <a:pt x="260779" y="274556"/>
                  </a:lnTo>
                  <a:lnTo>
                    <a:pt x="209879" y="286406"/>
                  </a:lnTo>
                  <a:lnTo>
                    <a:pt x="161642" y="289523"/>
                  </a:lnTo>
                  <a:lnTo>
                    <a:pt x="99180" y="287456"/>
                  </a:lnTo>
                  <a:lnTo>
                    <a:pt x="51193" y="2803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150576" y="5324157"/>
              <a:ext cx="218129" cy="317698"/>
            </a:xfrm>
            <a:custGeom>
              <a:avLst/>
              <a:gdLst/>
              <a:ahLst/>
              <a:cxnLst/>
              <a:rect l="0" t="0" r="0" b="0"/>
              <a:pathLst>
                <a:path w="218129" h="317698">
                  <a:moveTo>
                    <a:pt x="112843" y="34848"/>
                  </a:moveTo>
                  <a:lnTo>
                    <a:pt x="107254" y="18080"/>
                  </a:lnTo>
                  <a:lnTo>
                    <a:pt x="95151" y="6728"/>
                  </a:lnTo>
                  <a:lnTo>
                    <a:pt x="87011" y="2064"/>
                  </a:lnTo>
                  <a:lnTo>
                    <a:pt x="65487" y="0"/>
                  </a:lnTo>
                  <a:lnTo>
                    <a:pt x="42663" y="4152"/>
                  </a:lnTo>
                  <a:lnTo>
                    <a:pt x="24720" y="13796"/>
                  </a:lnTo>
                  <a:lnTo>
                    <a:pt x="12066" y="29001"/>
                  </a:lnTo>
                  <a:lnTo>
                    <a:pt x="3713" y="48627"/>
                  </a:lnTo>
                  <a:lnTo>
                    <a:pt x="0" y="72948"/>
                  </a:lnTo>
                  <a:lnTo>
                    <a:pt x="4589" y="93115"/>
                  </a:lnTo>
                  <a:lnTo>
                    <a:pt x="9088" y="101769"/>
                  </a:lnTo>
                  <a:lnTo>
                    <a:pt x="16767" y="106368"/>
                  </a:lnTo>
                  <a:lnTo>
                    <a:pt x="37777" y="108359"/>
                  </a:lnTo>
                  <a:lnTo>
                    <a:pt x="47591" y="104912"/>
                  </a:lnTo>
                  <a:lnTo>
                    <a:pt x="87541" y="70157"/>
                  </a:lnTo>
                  <a:lnTo>
                    <a:pt x="93635" y="68916"/>
                  </a:lnTo>
                  <a:lnTo>
                    <a:pt x="98868" y="71598"/>
                  </a:lnTo>
                  <a:lnTo>
                    <a:pt x="103526" y="76895"/>
                  </a:lnTo>
                  <a:lnTo>
                    <a:pt x="105462" y="83936"/>
                  </a:lnTo>
                  <a:lnTo>
                    <a:pt x="102960" y="136112"/>
                  </a:lnTo>
                  <a:lnTo>
                    <a:pt x="109678" y="189858"/>
                  </a:lnTo>
                  <a:lnTo>
                    <a:pt x="112218" y="248654"/>
                  </a:lnTo>
                  <a:lnTo>
                    <a:pt x="112720" y="310658"/>
                  </a:lnTo>
                  <a:lnTo>
                    <a:pt x="111591" y="316987"/>
                  </a:lnTo>
                  <a:lnTo>
                    <a:pt x="109669" y="317697"/>
                  </a:lnTo>
                  <a:lnTo>
                    <a:pt x="107217" y="314661"/>
                  </a:lnTo>
                  <a:lnTo>
                    <a:pt x="107923" y="309128"/>
                  </a:lnTo>
                  <a:lnTo>
                    <a:pt x="132054" y="265159"/>
                  </a:lnTo>
                  <a:lnTo>
                    <a:pt x="151407" y="251072"/>
                  </a:lnTo>
                  <a:lnTo>
                    <a:pt x="208458" y="227976"/>
                  </a:lnTo>
                  <a:lnTo>
                    <a:pt x="218128" y="2243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310473" y="5285306"/>
              <a:ext cx="127898" cy="142543"/>
            </a:xfrm>
            <a:custGeom>
              <a:avLst/>
              <a:gdLst/>
              <a:ahLst/>
              <a:cxnLst/>
              <a:rect l="0" t="0" r="0" b="0"/>
              <a:pathLst>
                <a:path w="127898" h="142543">
                  <a:moveTo>
                    <a:pt x="5589" y="21056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4477" y="114033"/>
                  </a:lnTo>
                  <a:lnTo>
                    <a:pt x="25527" y="131009"/>
                  </a:lnTo>
                  <a:lnTo>
                    <a:pt x="34089" y="136472"/>
                  </a:lnTo>
                  <a:lnTo>
                    <a:pt x="56080" y="142542"/>
                  </a:lnTo>
                  <a:lnTo>
                    <a:pt x="66156" y="141821"/>
                  </a:lnTo>
                  <a:lnTo>
                    <a:pt x="83590" y="134781"/>
                  </a:lnTo>
                  <a:lnTo>
                    <a:pt x="106559" y="112074"/>
                  </a:lnTo>
                  <a:lnTo>
                    <a:pt x="122593" y="83120"/>
                  </a:lnTo>
                  <a:lnTo>
                    <a:pt x="124661" y="62678"/>
                  </a:lnTo>
                  <a:lnTo>
                    <a:pt x="124020" y="41895"/>
                  </a:lnTo>
                  <a:lnTo>
                    <a:pt x="127897" y="13973"/>
                  </a:lnTo>
                  <a:lnTo>
                    <a:pt x="126902" y="9315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475225" y="5315789"/>
              <a:ext cx="135636" cy="139334"/>
            </a:xfrm>
            <a:custGeom>
              <a:avLst/>
              <a:gdLst/>
              <a:ahLst/>
              <a:cxnLst/>
              <a:rect l="0" t="0" r="0" b="0"/>
              <a:pathLst>
                <a:path w="135636" h="139334">
                  <a:moveTo>
                    <a:pt x="72464" y="64273"/>
                  </a:moveTo>
                  <a:lnTo>
                    <a:pt x="78053" y="47505"/>
                  </a:lnTo>
                  <a:lnTo>
                    <a:pt x="74558" y="29914"/>
                  </a:lnTo>
                  <a:lnTo>
                    <a:pt x="70350" y="20310"/>
                  </a:lnTo>
                  <a:lnTo>
                    <a:pt x="56317" y="6519"/>
                  </a:lnTo>
                  <a:lnTo>
                    <a:pt x="47661" y="1204"/>
                  </a:lnTo>
                  <a:lnTo>
                    <a:pt x="39551" y="0"/>
                  </a:lnTo>
                  <a:lnTo>
                    <a:pt x="31805" y="1537"/>
                  </a:lnTo>
                  <a:lnTo>
                    <a:pt x="24301" y="4902"/>
                  </a:lnTo>
                  <a:lnTo>
                    <a:pt x="12843" y="17998"/>
                  </a:lnTo>
                  <a:lnTo>
                    <a:pt x="5021" y="36688"/>
                  </a:lnTo>
                  <a:lnTo>
                    <a:pt x="0" y="86813"/>
                  </a:lnTo>
                  <a:lnTo>
                    <a:pt x="1653" y="111725"/>
                  </a:lnTo>
                  <a:lnTo>
                    <a:pt x="10187" y="130597"/>
                  </a:lnTo>
                  <a:lnTo>
                    <a:pt x="16908" y="135395"/>
                  </a:lnTo>
                  <a:lnTo>
                    <a:pt x="24898" y="137424"/>
                  </a:lnTo>
                  <a:lnTo>
                    <a:pt x="33734" y="137607"/>
                  </a:lnTo>
                  <a:lnTo>
                    <a:pt x="40795" y="134219"/>
                  </a:lnTo>
                  <a:lnTo>
                    <a:pt x="51760" y="121096"/>
                  </a:lnTo>
                  <a:lnTo>
                    <a:pt x="64509" y="93978"/>
                  </a:lnTo>
                  <a:lnTo>
                    <a:pt x="68331" y="91095"/>
                  </a:lnTo>
                  <a:lnTo>
                    <a:pt x="72048" y="92683"/>
                  </a:lnTo>
                  <a:lnTo>
                    <a:pt x="111660" y="134893"/>
                  </a:lnTo>
                  <a:lnTo>
                    <a:pt x="117312" y="138259"/>
                  </a:lnTo>
                  <a:lnTo>
                    <a:pt x="122250" y="139333"/>
                  </a:lnTo>
                  <a:lnTo>
                    <a:pt x="135635" y="137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631917" y="5295834"/>
              <a:ext cx="73700" cy="129915"/>
            </a:xfrm>
            <a:custGeom>
              <a:avLst/>
              <a:gdLst/>
              <a:ahLst/>
              <a:cxnLst/>
              <a:rect l="0" t="0" r="0" b="0"/>
              <a:pathLst>
                <a:path w="73700" h="129915">
                  <a:moveTo>
                    <a:pt x="0" y="84228"/>
                  </a:moveTo>
                  <a:lnTo>
                    <a:pt x="14654" y="128191"/>
                  </a:lnTo>
                  <a:lnTo>
                    <a:pt x="16788" y="129914"/>
                  </a:lnTo>
                  <a:lnTo>
                    <a:pt x="18211" y="126384"/>
                  </a:lnTo>
                  <a:lnTo>
                    <a:pt x="18622" y="111153"/>
                  </a:lnTo>
                  <a:lnTo>
                    <a:pt x="5327" y="52233"/>
                  </a:lnTo>
                  <a:lnTo>
                    <a:pt x="7437" y="31404"/>
                  </a:lnTo>
                  <a:lnTo>
                    <a:pt x="11977" y="23275"/>
                  </a:lnTo>
                  <a:lnTo>
                    <a:pt x="26380" y="11125"/>
                  </a:lnTo>
                  <a:lnTo>
                    <a:pt x="44480" y="494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735412" y="5290041"/>
              <a:ext cx="131296" cy="216364"/>
            </a:xfrm>
            <a:custGeom>
              <a:avLst/>
              <a:gdLst/>
              <a:ahLst/>
              <a:cxnLst/>
              <a:rect l="0" t="0" r="0" b="0"/>
              <a:pathLst>
                <a:path w="131296" h="216364">
                  <a:moveTo>
                    <a:pt x="43904" y="111078"/>
                  </a:moveTo>
                  <a:lnTo>
                    <a:pt x="60671" y="116667"/>
                  </a:lnTo>
                  <a:lnTo>
                    <a:pt x="78262" y="116292"/>
                  </a:lnTo>
                  <a:lnTo>
                    <a:pt x="87866" y="114554"/>
                  </a:lnTo>
                  <a:lnTo>
                    <a:pt x="104777" y="103264"/>
                  </a:lnTo>
                  <a:lnTo>
                    <a:pt x="118922" y="86548"/>
                  </a:lnTo>
                  <a:lnTo>
                    <a:pt x="129108" y="67420"/>
                  </a:lnTo>
                  <a:lnTo>
                    <a:pt x="131295" y="47221"/>
                  </a:lnTo>
                  <a:lnTo>
                    <a:pt x="127198" y="27715"/>
                  </a:lnTo>
                  <a:lnTo>
                    <a:pt x="117578" y="11247"/>
                  </a:lnTo>
                  <a:lnTo>
                    <a:pt x="109398" y="5919"/>
                  </a:lnTo>
                  <a:lnTo>
                    <a:pt x="87830" y="0"/>
                  </a:lnTo>
                  <a:lnTo>
                    <a:pt x="77867" y="761"/>
                  </a:lnTo>
                  <a:lnTo>
                    <a:pt x="60558" y="7846"/>
                  </a:lnTo>
                  <a:lnTo>
                    <a:pt x="37660" y="24988"/>
                  </a:lnTo>
                  <a:lnTo>
                    <a:pt x="3904" y="80254"/>
                  </a:lnTo>
                  <a:lnTo>
                    <a:pt x="0" y="100888"/>
                  </a:lnTo>
                  <a:lnTo>
                    <a:pt x="3334" y="121757"/>
                  </a:lnTo>
                  <a:lnTo>
                    <a:pt x="18365" y="152067"/>
                  </a:lnTo>
                  <a:lnTo>
                    <a:pt x="30993" y="168680"/>
                  </a:lnTo>
                  <a:lnTo>
                    <a:pt x="93513" y="207859"/>
                  </a:lnTo>
                  <a:lnTo>
                    <a:pt x="107075" y="216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73865" y="5516933"/>
              <a:ext cx="1031794" cy="84228"/>
            </a:xfrm>
            <a:custGeom>
              <a:avLst/>
              <a:gdLst/>
              <a:ahLst/>
              <a:cxnLst/>
              <a:rect l="0" t="0" r="0" b="0"/>
              <a:pathLst>
                <a:path w="1031794" h="84228">
                  <a:moveTo>
                    <a:pt x="1031793" y="0"/>
                  </a:moveTo>
                  <a:lnTo>
                    <a:pt x="973176" y="0"/>
                  </a:lnTo>
                  <a:lnTo>
                    <a:pt x="913459" y="8333"/>
                  </a:lnTo>
                  <a:lnTo>
                    <a:pt x="853740" y="10094"/>
                  </a:lnTo>
                  <a:lnTo>
                    <a:pt x="794024" y="10442"/>
                  </a:lnTo>
                  <a:lnTo>
                    <a:pt x="734048" y="10511"/>
                  </a:lnTo>
                  <a:lnTo>
                    <a:pt x="683479" y="13642"/>
                  </a:lnTo>
                  <a:lnTo>
                    <a:pt x="634571" y="18860"/>
                  </a:lnTo>
                  <a:lnTo>
                    <a:pt x="576123" y="20623"/>
                  </a:lnTo>
                  <a:lnTo>
                    <a:pt x="513775" y="29332"/>
                  </a:lnTo>
                  <a:lnTo>
                    <a:pt x="453736" y="31140"/>
                  </a:lnTo>
                  <a:lnTo>
                    <a:pt x="392787" y="38732"/>
                  </a:lnTo>
                  <a:lnTo>
                    <a:pt x="342809" y="42281"/>
                  </a:lnTo>
                  <a:lnTo>
                    <a:pt x="292126" y="50222"/>
                  </a:lnTo>
                  <a:lnTo>
                    <a:pt x="232485" y="60266"/>
                  </a:lnTo>
                  <a:lnTo>
                    <a:pt x="175644" y="62596"/>
                  </a:lnTo>
                  <a:lnTo>
                    <a:pt x="113641" y="71428"/>
                  </a:lnTo>
                  <a:lnTo>
                    <a:pt x="59232" y="73250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074114" y="5337948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2531754" y="5148435"/>
            <a:ext cx="5859459" cy="852809"/>
            <a:chOff x="2531754" y="5148435"/>
            <a:chExt cx="5859459" cy="852809"/>
          </a:xfrm>
        </p:grpSpPr>
        <p:sp>
          <p:nvSpPr>
            <p:cNvPr id="191" name="Freeform 190"/>
            <p:cNvSpPr/>
            <p:nvPr/>
          </p:nvSpPr>
          <p:spPr>
            <a:xfrm>
              <a:off x="2747937" y="5148435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47997"/>
                  </a:lnTo>
                  <a:lnTo>
                    <a:pt x="9879" y="203339"/>
                  </a:lnTo>
                  <a:lnTo>
                    <a:pt x="13456" y="257950"/>
                  </a:lnTo>
                  <a:lnTo>
                    <a:pt x="25145" y="312735"/>
                  </a:lnTo>
                  <a:lnTo>
                    <a:pt x="33857" y="37018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531754" y="5180021"/>
              <a:ext cx="205656" cy="235367"/>
            </a:xfrm>
            <a:custGeom>
              <a:avLst/>
              <a:gdLst/>
              <a:ahLst/>
              <a:cxnLst/>
              <a:rect l="0" t="0" r="0" b="0"/>
              <a:pathLst>
                <a:path w="205656" h="235367">
                  <a:moveTo>
                    <a:pt x="205655" y="189512"/>
                  </a:moveTo>
                  <a:lnTo>
                    <a:pt x="147038" y="204167"/>
                  </a:lnTo>
                  <a:lnTo>
                    <a:pt x="87322" y="229512"/>
                  </a:lnTo>
                  <a:lnTo>
                    <a:pt x="61815" y="235366"/>
                  </a:lnTo>
                  <a:lnTo>
                    <a:pt x="38781" y="234068"/>
                  </a:lnTo>
                  <a:lnTo>
                    <a:pt x="19965" y="226473"/>
                  </a:lnTo>
                  <a:lnTo>
                    <a:pt x="11671" y="221172"/>
                  </a:lnTo>
                  <a:lnTo>
                    <a:pt x="6143" y="211788"/>
                  </a:lnTo>
                  <a:lnTo>
                    <a:pt x="0" y="185765"/>
                  </a:lnTo>
                  <a:lnTo>
                    <a:pt x="4461" y="137039"/>
                  </a:lnTo>
                  <a:lnTo>
                    <a:pt x="16608" y="83568"/>
                  </a:lnTo>
                  <a:lnTo>
                    <a:pt x="30272" y="27945"/>
                  </a:lnTo>
                  <a:lnTo>
                    <a:pt x="371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024569" y="5347928"/>
              <a:ext cx="144509" cy="176269"/>
            </a:xfrm>
            <a:custGeom>
              <a:avLst/>
              <a:gdLst/>
              <a:ahLst/>
              <a:cxnLst/>
              <a:rect l="0" t="0" r="0" b="0"/>
              <a:pathLst>
                <a:path w="144509" h="176269">
                  <a:moveTo>
                    <a:pt x="123451" y="21605"/>
                  </a:moveTo>
                  <a:lnTo>
                    <a:pt x="112273" y="4838"/>
                  </a:lnTo>
                  <a:lnTo>
                    <a:pt x="104301" y="1068"/>
                  </a:lnTo>
                  <a:lnTo>
                    <a:pt x="82964" y="0"/>
                  </a:lnTo>
                  <a:lnTo>
                    <a:pt x="50234" y="11564"/>
                  </a:lnTo>
                  <a:lnTo>
                    <a:pt x="23898" y="35398"/>
                  </a:lnTo>
                  <a:lnTo>
                    <a:pt x="6866" y="64686"/>
                  </a:lnTo>
                  <a:lnTo>
                    <a:pt x="0" y="101181"/>
                  </a:lnTo>
                  <a:lnTo>
                    <a:pt x="3555" y="136040"/>
                  </a:lnTo>
                  <a:lnTo>
                    <a:pt x="12062" y="154744"/>
                  </a:lnTo>
                  <a:lnTo>
                    <a:pt x="17607" y="163007"/>
                  </a:lnTo>
                  <a:lnTo>
                    <a:pt x="25982" y="168515"/>
                  </a:lnTo>
                  <a:lnTo>
                    <a:pt x="60127" y="176268"/>
                  </a:lnTo>
                  <a:lnTo>
                    <a:pt x="110466" y="175768"/>
                  </a:lnTo>
                  <a:lnTo>
                    <a:pt x="144508" y="169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15284" y="5393517"/>
              <a:ext cx="136531" cy="157855"/>
            </a:xfrm>
            <a:custGeom>
              <a:avLst/>
              <a:gdLst/>
              <a:ahLst/>
              <a:cxnLst/>
              <a:rect l="0" t="0" r="0" b="0"/>
              <a:pathLst>
                <a:path w="136531" h="157855">
                  <a:moveTo>
                    <a:pt x="101192" y="18130"/>
                  </a:moveTo>
                  <a:lnTo>
                    <a:pt x="90014" y="6952"/>
                  </a:lnTo>
                  <a:lnTo>
                    <a:pt x="72048" y="1464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4" y="32228"/>
                  </a:lnTo>
                  <a:lnTo>
                    <a:pt x="2484" y="54422"/>
                  </a:lnTo>
                  <a:lnTo>
                    <a:pt x="0" y="79883"/>
                  </a:lnTo>
                  <a:lnTo>
                    <a:pt x="2795" y="106798"/>
                  </a:lnTo>
                  <a:lnTo>
                    <a:pt x="11057" y="128118"/>
                  </a:lnTo>
                  <a:lnTo>
                    <a:pt x="16536" y="137079"/>
                  </a:lnTo>
                  <a:lnTo>
                    <a:pt x="31982" y="150155"/>
                  </a:lnTo>
                  <a:lnTo>
                    <a:pt x="41014" y="155280"/>
                  </a:lnTo>
                  <a:lnTo>
                    <a:pt x="60408" y="157854"/>
                  </a:lnTo>
                  <a:lnTo>
                    <a:pt x="80726" y="153929"/>
                  </a:lnTo>
                  <a:lnTo>
                    <a:pt x="101455" y="144386"/>
                  </a:lnTo>
                  <a:lnTo>
                    <a:pt x="116127" y="129226"/>
                  </a:lnTo>
                  <a:lnTo>
                    <a:pt x="135078" y="90898"/>
                  </a:lnTo>
                  <a:lnTo>
                    <a:pt x="136530" y="70359"/>
                  </a:lnTo>
                  <a:lnTo>
                    <a:pt x="132106" y="50702"/>
                  </a:lnTo>
                  <a:lnTo>
                    <a:pt x="122341" y="34166"/>
                  </a:lnTo>
                  <a:lnTo>
                    <a:pt x="113321" y="252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411233" y="5421675"/>
              <a:ext cx="130608" cy="126844"/>
            </a:xfrm>
            <a:custGeom>
              <a:avLst/>
              <a:gdLst/>
              <a:ahLst/>
              <a:cxnLst/>
              <a:rect l="0" t="0" r="0" b="0"/>
              <a:pathLst>
                <a:path w="130608" h="126844">
                  <a:moveTo>
                    <a:pt x="0" y="84729"/>
                  </a:moveTo>
                  <a:lnTo>
                    <a:pt x="9575" y="108775"/>
                  </a:lnTo>
                  <a:lnTo>
                    <a:pt x="20243" y="123102"/>
                  </a:lnTo>
                  <a:lnTo>
                    <a:pt x="22854" y="124349"/>
                  </a:lnTo>
                  <a:lnTo>
                    <a:pt x="23425" y="121671"/>
                  </a:lnTo>
                  <a:lnTo>
                    <a:pt x="12931" y="69702"/>
                  </a:lnTo>
                  <a:lnTo>
                    <a:pt x="14360" y="33873"/>
                  </a:lnTo>
                  <a:lnTo>
                    <a:pt x="16592" y="22749"/>
                  </a:lnTo>
                  <a:lnTo>
                    <a:pt x="21590" y="14163"/>
                  </a:lnTo>
                  <a:lnTo>
                    <a:pt x="36501" y="1504"/>
                  </a:lnTo>
                  <a:lnTo>
                    <a:pt x="44221" y="0"/>
                  </a:lnTo>
                  <a:lnTo>
                    <a:pt x="51707" y="1337"/>
                  </a:lnTo>
                  <a:lnTo>
                    <a:pt x="66265" y="9061"/>
                  </a:lnTo>
                  <a:lnTo>
                    <a:pt x="87614" y="27734"/>
                  </a:lnTo>
                  <a:lnTo>
                    <a:pt x="112669" y="64892"/>
                  </a:lnTo>
                  <a:lnTo>
                    <a:pt x="129230" y="106027"/>
                  </a:lnTo>
                  <a:lnTo>
                    <a:pt x="130607" y="112965"/>
                  </a:lnTo>
                  <a:lnTo>
                    <a:pt x="130355" y="117591"/>
                  </a:lnTo>
                  <a:lnTo>
                    <a:pt x="126342" y="126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548103" y="5410888"/>
              <a:ext cx="177467" cy="376865"/>
            </a:xfrm>
            <a:custGeom>
              <a:avLst/>
              <a:gdLst/>
              <a:ahLst/>
              <a:cxnLst/>
              <a:rect l="0" t="0" r="0" b="0"/>
              <a:pathLst>
                <a:path w="177467" h="376865">
                  <a:moveTo>
                    <a:pt x="157928" y="63930"/>
                  </a:moveTo>
                  <a:lnTo>
                    <a:pt x="148352" y="39884"/>
                  </a:lnTo>
                  <a:lnTo>
                    <a:pt x="130394" y="18461"/>
                  </a:lnTo>
                  <a:lnTo>
                    <a:pt x="112935" y="4338"/>
                  </a:lnTo>
                  <a:lnTo>
                    <a:pt x="103366" y="805"/>
                  </a:lnTo>
                  <a:lnTo>
                    <a:pt x="83376" y="0"/>
                  </a:lnTo>
                  <a:lnTo>
                    <a:pt x="65912" y="6661"/>
                  </a:lnTo>
                  <a:lnTo>
                    <a:pt x="57979" y="11713"/>
                  </a:lnTo>
                  <a:lnTo>
                    <a:pt x="52691" y="19760"/>
                  </a:lnTo>
                  <a:lnTo>
                    <a:pt x="45248" y="53443"/>
                  </a:lnTo>
                  <a:lnTo>
                    <a:pt x="45853" y="103626"/>
                  </a:lnTo>
                  <a:lnTo>
                    <a:pt x="48116" y="114961"/>
                  </a:lnTo>
                  <a:lnTo>
                    <a:pt x="53134" y="123687"/>
                  </a:lnTo>
                  <a:lnTo>
                    <a:pt x="68069" y="136502"/>
                  </a:lnTo>
                  <a:lnTo>
                    <a:pt x="76965" y="139218"/>
                  </a:lnTo>
                  <a:lnTo>
                    <a:pt x="96208" y="139115"/>
                  </a:lnTo>
                  <a:lnTo>
                    <a:pt x="113339" y="132051"/>
                  </a:lnTo>
                  <a:lnTo>
                    <a:pt x="121183" y="126892"/>
                  </a:lnTo>
                  <a:lnTo>
                    <a:pt x="133018" y="111800"/>
                  </a:lnTo>
                  <a:lnTo>
                    <a:pt x="137811" y="102863"/>
                  </a:lnTo>
                  <a:lnTo>
                    <a:pt x="142177" y="100414"/>
                  </a:lnTo>
                  <a:lnTo>
                    <a:pt x="146258" y="102290"/>
                  </a:lnTo>
                  <a:lnTo>
                    <a:pt x="150148" y="107051"/>
                  </a:lnTo>
                  <a:lnTo>
                    <a:pt x="161212" y="136109"/>
                  </a:lnTo>
                  <a:lnTo>
                    <a:pt x="167025" y="187849"/>
                  </a:lnTo>
                  <a:lnTo>
                    <a:pt x="171293" y="240010"/>
                  </a:lnTo>
                  <a:lnTo>
                    <a:pt x="177466" y="290044"/>
                  </a:lnTo>
                  <a:lnTo>
                    <a:pt x="172071" y="314164"/>
                  </a:lnTo>
                  <a:lnTo>
                    <a:pt x="160704" y="335412"/>
                  </a:lnTo>
                  <a:lnTo>
                    <a:pt x="143954" y="352655"/>
                  </a:lnTo>
                  <a:lnTo>
                    <a:pt x="109203" y="369927"/>
                  </a:lnTo>
                  <a:lnTo>
                    <a:pt x="69271" y="376864"/>
                  </a:lnTo>
                  <a:lnTo>
                    <a:pt x="17571" y="371067"/>
                  </a:lnTo>
                  <a:lnTo>
                    <a:pt x="0" y="369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754971" y="5432704"/>
              <a:ext cx="56346" cy="152142"/>
            </a:xfrm>
            <a:custGeom>
              <a:avLst/>
              <a:gdLst/>
              <a:ahLst/>
              <a:cxnLst/>
              <a:rect l="0" t="0" r="0" b="0"/>
              <a:pathLst>
                <a:path w="56346" h="152142">
                  <a:moveTo>
                    <a:pt x="14231" y="105285"/>
                  </a:moveTo>
                  <a:lnTo>
                    <a:pt x="34474" y="149248"/>
                  </a:lnTo>
                  <a:lnTo>
                    <a:pt x="37085" y="152141"/>
                  </a:lnTo>
                  <a:lnTo>
                    <a:pt x="37656" y="150561"/>
                  </a:lnTo>
                  <a:lnTo>
                    <a:pt x="30166" y="122808"/>
                  </a:lnTo>
                  <a:lnTo>
                    <a:pt x="1515" y="62861"/>
                  </a:lnTo>
                  <a:lnTo>
                    <a:pt x="0" y="41976"/>
                  </a:lnTo>
                  <a:lnTo>
                    <a:pt x="1234" y="31494"/>
                  </a:lnTo>
                  <a:lnTo>
                    <a:pt x="5566" y="23336"/>
                  </a:lnTo>
                  <a:lnTo>
                    <a:pt x="19739" y="11151"/>
                  </a:lnTo>
                  <a:lnTo>
                    <a:pt x="34616" y="4956"/>
                  </a:lnTo>
                  <a:lnTo>
                    <a:pt x="563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895544" y="5443233"/>
              <a:ext cx="147400" cy="139384"/>
            </a:xfrm>
            <a:custGeom>
              <a:avLst/>
              <a:gdLst/>
              <a:ahLst/>
              <a:cxnLst/>
              <a:rect l="0" t="0" r="0" b="0"/>
              <a:pathLst>
                <a:path w="147400" h="139384">
                  <a:moveTo>
                    <a:pt x="0" y="42114"/>
                  </a:moveTo>
                  <a:lnTo>
                    <a:pt x="19128" y="95989"/>
                  </a:lnTo>
                  <a:lnTo>
                    <a:pt x="30338" y="116361"/>
                  </a:lnTo>
                  <a:lnTo>
                    <a:pt x="46239" y="130874"/>
                  </a:lnTo>
                  <a:lnTo>
                    <a:pt x="55392" y="136383"/>
                  </a:lnTo>
                  <a:lnTo>
                    <a:pt x="74922" y="139383"/>
                  </a:lnTo>
                  <a:lnTo>
                    <a:pt x="85042" y="138546"/>
                  </a:lnTo>
                  <a:lnTo>
                    <a:pt x="102527" y="131376"/>
                  </a:lnTo>
                  <a:lnTo>
                    <a:pt x="110466" y="126188"/>
                  </a:lnTo>
                  <a:lnTo>
                    <a:pt x="122405" y="111066"/>
                  </a:lnTo>
                  <a:lnTo>
                    <a:pt x="139602" y="72762"/>
                  </a:lnTo>
                  <a:lnTo>
                    <a:pt x="146372" y="1883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085057" y="5437643"/>
              <a:ext cx="115814" cy="165910"/>
            </a:xfrm>
            <a:custGeom>
              <a:avLst/>
              <a:gdLst/>
              <a:ahLst/>
              <a:cxnLst/>
              <a:rect l="0" t="0" r="0" b="0"/>
              <a:pathLst>
                <a:path w="115814" h="165910">
                  <a:moveTo>
                    <a:pt x="0" y="58232"/>
                  </a:moveTo>
                  <a:lnTo>
                    <a:pt x="11178" y="69411"/>
                  </a:lnTo>
                  <a:lnTo>
                    <a:pt x="40486" y="81952"/>
                  </a:lnTo>
                  <a:lnTo>
                    <a:pt x="62447" y="83202"/>
                  </a:lnTo>
                  <a:lnTo>
                    <a:pt x="82736" y="78689"/>
                  </a:lnTo>
                  <a:lnTo>
                    <a:pt x="99553" y="68884"/>
                  </a:lnTo>
                  <a:lnTo>
                    <a:pt x="104973" y="60654"/>
                  </a:lnTo>
                  <a:lnTo>
                    <a:pt x="110996" y="39032"/>
                  </a:lnTo>
                  <a:lnTo>
                    <a:pt x="110262" y="29054"/>
                  </a:lnTo>
                  <a:lnTo>
                    <a:pt x="103207" y="11729"/>
                  </a:lnTo>
                  <a:lnTo>
                    <a:pt x="95711" y="6173"/>
                  </a:lnTo>
                  <a:lnTo>
                    <a:pt x="74903" y="0"/>
                  </a:lnTo>
                  <a:lnTo>
                    <a:pt x="65143" y="1863"/>
                  </a:lnTo>
                  <a:lnTo>
                    <a:pt x="48060" y="13292"/>
                  </a:lnTo>
                  <a:lnTo>
                    <a:pt x="30877" y="39457"/>
                  </a:lnTo>
                  <a:lnTo>
                    <a:pt x="23966" y="75026"/>
                  </a:lnTo>
                  <a:lnTo>
                    <a:pt x="27508" y="109612"/>
                  </a:lnTo>
                  <a:lnTo>
                    <a:pt x="41556" y="142086"/>
                  </a:lnTo>
                  <a:lnTo>
                    <a:pt x="57073" y="157112"/>
                  </a:lnTo>
                  <a:lnTo>
                    <a:pt x="66125" y="162757"/>
                  </a:lnTo>
                  <a:lnTo>
                    <a:pt x="85541" y="165909"/>
                  </a:lnTo>
                  <a:lnTo>
                    <a:pt x="115813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242984" y="5478116"/>
              <a:ext cx="126343" cy="158249"/>
            </a:xfrm>
            <a:custGeom>
              <a:avLst/>
              <a:gdLst/>
              <a:ahLst/>
              <a:cxnLst/>
              <a:rect l="0" t="0" r="0" b="0"/>
              <a:pathLst>
                <a:path w="126343" h="158249">
                  <a:moveTo>
                    <a:pt x="0" y="49345"/>
                  </a:moveTo>
                  <a:lnTo>
                    <a:pt x="17959" y="103220"/>
                  </a:lnTo>
                  <a:lnTo>
                    <a:pt x="36301" y="158248"/>
                  </a:lnTo>
                  <a:lnTo>
                    <a:pt x="23631" y="107759"/>
                  </a:lnTo>
                  <a:lnTo>
                    <a:pt x="21566" y="55424"/>
                  </a:lnTo>
                  <a:lnTo>
                    <a:pt x="26797" y="13972"/>
                  </a:lnTo>
                  <a:lnTo>
                    <a:pt x="31903" y="5876"/>
                  </a:lnTo>
                  <a:lnTo>
                    <a:pt x="38816" y="1648"/>
                  </a:lnTo>
                  <a:lnTo>
                    <a:pt x="46935" y="0"/>
                  </a:lnTo>
                  <a:lnTo>
                    <a:pt x="54687" y="1240"/>
                  </a:lnTo>
                  <a:lnTo>
                    <a:pt x="69539" y="8857"/>
                  </a:lnTo>
                  <a:lnTo>
                    <a:pt x="80819" y="23162"/>
                  </a:lnTo>
                  <a:lnTo>
                    <a:pt x="113319" y="81405"/>
                  </a:lnTo>
                  <a:lnTo>
                    <a:pt x="120554" y="103368"/>
                  </a:lnTo>
                  <a:lnTo>
                    <a:pt x="126342" y="154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90383" y="5306362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5589" y="58617"/>
                  </a:lnTo>
                  <a:lnTo>
                    <a:pt x="10723" y="111622"/>
                  </a:lnTo>
                  <a:lnTo>
                    <a:pt x="21789" y="163339"/>
                  </a:lnTo>
                  <a:lnTo>
                    <a:pt x="31802" y="212174"/>
                  </a:lnTo>
                  <a:lnTo>
                    <a:pt x="45666" y="269899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6684" y="5401119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52642"/>
                  </a:moveTo>
                  <a:lnTo>
                    <a:pt x="125109" y="25131"/>
                  </a:lnTo>
                  <a:lnTo>
                    <a:pt x="80865" y="13760"/>
                  </a:lnTo>
                  <a:lnTo>
                    <a:pt x="18274" y="37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758714" y="5422176"/>
              <a:ext cx="176298" cy="189514"/>
            </a:xfrm>
            <a:custGeom>
              <a:avLst/>
              <a:gdLst/>
              <a:ahLst/>
              <a:cxnLst/>
              <a:rect l="0" t="0" r="0" b="0"/>
              <a:pathLst>
                <a:path w="176298" h="189514">
                  <a:moveTo>
                    <a:pt x="147565" y="0"/>
                  </a:moveTo>
                  <a:lnTo>
                    <a:pt x="104874" y="3119"/>
                  </a:lnTo>
                  <a:lnTo>
                    <a:pt x="73695" y="14572"/>
                  </a:lnTo>
                  <a:lnTo>
                    <a:pt x="13799" y="52997"/>
                  </a:lnTo>
                  <a:lnTo>
                    <a:pt x="5745" y="59898"/>
                  </a:lnTo>
                  <a:lnTo>
                    <a:pt x="1546" y="68008"/>
                  </a:lnTo>
                  <a:lnTo>
                    <a:pt x="0" y="86378"/>
                  </a:lnTo>
                  <a:lnTo>
                    <a:pt x="6331" y="103121"/>
                  </a:lnTo>
                  <a:lnTo>
                    <a:pt x="11296" y="110861"/>
                  </a:lnTo>
                  <a:lnTo>
                    <a:pt x="19284" y="116021"/>
                  </a:lnTo>
                  <a:lnTo>
                    <a:pt x="40639" y="121755"/>
                  </a:lnTo>
                  <a:lnTo>
                    <a:pt x="97826" y="120524"/>
                  </a:lnTo>
                  <a:lnTo>
                    <a:pt x="146059" y="130782"/>
                  </a:lnTo>
                  <a:lnTo>
                    <a:pt x="173115" y="146245"/>
                  </a:lnTo>
                  <a:lnTo>
                    <a:pt x="176297" y="152479"/>
                  </a:lnTo>
                  <a:lnTo>
                    <a:pt x="176078" y="158974"/>
                  </a:lnTo>
                  <a:lnTo>
                    <a:pt x="173593" y="165644"/>
                  </a:lnTo>
                  <a:lnTo>
                    <a:pt x="161473" y="176175"/>
                  </a:lnTo>
                  <a:lnTo>
                    <a:pt x="143218" y="183585"/>
                  </a:lnTo>
                  <a:lnTo>
                    <a:pt x="96491" y="188342"/>
                  </a:lnTo>
                  <a:lnTo>
                    <a:pt x="6333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011565" y="546429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4654" y="58617"/>
                  </a:lnTo>
                  <a:lnTo>
                    <a:pt x="28547" y="117308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022093" y="5369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100241" y="5242238"/>
              <a:ext cx="243468" cy="380356"/>
            </a:xfrm>
            <a:custGeom>
              <a:avLst/>
              <a:gdLst/>
              <a:ahLst/>
              <a:cxnLst/>
              <a:rect l="0" t="0" r="0" b="0"/>
              <a:pathLst>
                <a:path w="243468" h="380356">
                  <a:moveTo>
                    <a:pt x="79780" y="285223"/>
                  </a:moveTo>
                  <a:lnTo>
                    <a:pt x="79780" y="262866"/>
                  </a:lnTo>
                  <a:lnTo>
                    <a:pt x="73540" y="245651"/>
                  </a:lnTo>
                  <a:lnTo>
                    <a:pt x="68601" y="237784"/>
                  </a:lnTo>
                  <a:lnTo>
                    <a:pt x="60629" y="232541"/>
                  </a:lnTo>
                  <a:lnTo>
                    <a:pt x="39292" y="226713"/>
                  </a:lnTo>
                  <a:lnTo>
                    <a:pt x="29392" y="229839"/>
                  </a:lnTo>
                  <a:lnTo>
                    <a:pt x="12151" y="245790"/>
                  </a:lnTo>
                  <a:lnTo>
                    <a:pt x="2929" y="268477"/>
                  </a:lnTo>
                  <a:lnTo>
                    <a:pt x="0" y="294158"/>
                  </a:lnTo>
                  <a:lnTo>
                    <a:pt x="10638" y="357095"/>
                  </a:lnTo>
                  <a:lnTo>
                    <a:pt x="16137" y="365893"/>
                  </a:lnTo>
                  <a:lnTo>
                    <a:pt x="31607" y="378788"/>
                  </a:lnTo>
                  <a:lnTo>
                    <a:pt x="39476" y="380355"/>
                  </a:lnTo>
                  <a:lnTo>
                    <a:pt x="47061" y="379060"/>
                  </a:lnTo>
                  <a:lnTo>
                    <a:pt x="54458" y="375857"/>
                  </a:lnTo>
                  <a:lnTo>
                    <a:pt x="65796" y="362940"/>
                  </a:lnTo>
                  <a:lnTo>
                    <a:pt x="82606" y="326051"/>
                  </a:lnTo>
                  <a:lnTo>
                    <a:pt x="92413" y="263072"/>
                  </a:lnTo>
                  <a:lnTo>
                    <a:pt x="99173" y="207798"/>
                  </a:lnTo>
                  <a:lnTo>
                    <a:pt x="93272" y="151819"/>
                  </a:lnTo>
                  <a:lnTo>
                    <a:pt x="87774" y="95701"/>
                  </a:lnTo>
                  <a:lnTo>
                    <a:pt x="75769" y="39556"/>
                  </a:lnTo>
                  <a:lnTo>
                    <a:pt x="65593" y="3032"/>
                  </a:lnTo>
                  <a:lnTo>
                    <a:pt x="62133" y="0"/>
                  </a:lnTo>
                  <a:lnTo>
                    <a:pt x="58656" y="2657"/>
                  </a:lnTo>
                  <a:lnTo>
                    <a:pt x="55169" y="9108"/>
                  </a:lnTo>
                  <a:lnTo>
                    <a:pt x="54413" y="28754"/>
                  </a:lnTo>
                  <a:lnTo>
                    <a:pt x="57871" y="79494"/>
                  </a:lnTo>
                  <a:lnTo>
                    <a:pt x="59724" y="142983"/>
                  </a:lnTo>
                  <a:lnTo>
                    <a:pt x="70142" y="205610"/>
                  </a:lnTo>
                  <a:lnTo>
                    <a:pt x="77876" y="263648"/>
                  </a:lnTo>
                  <a:lnTo>
                    <a:pt x="85173" y="287722"/>
                  </a:lnTo>
                  <a:lnTo>
                    <a:pt x="90394" y="297418"/>
                  </a:lnTo>
                  <a:lnTo>
                    <a:pt x="97384" y="301541"/>
                  </a:lnTo>
                  <a:lnTo>
                    <a:pt x="105554" y="301951"/>
                  </a:lnTo>
                  <a:lnTo>
                    <a:pt x="164422" y="284843"/>
                  </a:lnTo>
                  <a:lnTo>
                    <a:pt x="206203" y="271110"/>
                  </a:lnTo>
                  <a:lnTo>
                    <a:pt x="224096" y="257893"/>
                  </a:lnTo>
                  <a:lnTo>
                    <a:pt x="232142" y="249456"/>
                  </a:lnTo>
                  <a:lnTo>
                    <a:pt x="241083" y="227602"/>
                  </a:lnTo>
                  <a:lnTo>
                    <a:pt x="243467" y="215224"/>
                  </a:lnTo>
                  <a:lnTo>
                    <a:pt x="239877" y="195230"/>
                  </a:lnTo>
                  <a:lnTo>
                    <a:pt x="235644" y="186624"/>
                  </a:lnTo>
                  <a:lnTo>
                    <a:pt x="228143" y="182055"/>
                  </a:lnTo>
                  <a:lnTo>
                    <a:pt x="207330" y="180099"/>
                  </a:lnTo>
                  <a:lnTo>
                    <a:pt x="185602" y="186249"/>
                  </a:lnTo>
                  <a:lnTo>
                    <a:pt x="174894" y="191164"/>
                  </a:lnTo>
                  <a:lnTo>
                    <a:pt x="159877" y="205984"/>
                  </a:lnTo>
                  <a:lnTo>
                    <a:pt x="154235" y="214850"/>
                  </a:lnTo>
                  <a:lnTo>
                    <a:pt x="146294" y="249684"/>
                  </a:lnTo>
                  <a:lnTo>
                    <a:pt x="152016" y="294970"/>
                  </a:lnTo>
                  <a:lnTo>
                    <a:pt x="157898" y="316461"/>
                  </a:lnTo>
                  <a:lnTo>
                    <a:pt x="170651" y="334592"/>
                  </a:lnTo>
                  <a:lnTo>
                    <a:pt x="188017" y="349278"/>
                  </a:lnTo>
                  <a:lnTo>
                    <a:pt x="221522" y="365120"/>
                  </a:lnTo>
                  <a:lnTo>
                    <a:pt x="237707" y="369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409817" y="5385001"/>
              <a:ext cx="151238" cy="279331"/>
            </a:xfrm>
            <a:custGeom>
              <a:avLst/>
              <a:gdLst/>
              <a:ahLst/>
              <a:cxnLst/>
              <a:rect l="0" t="0" r="0" b="0"/>
              <a:pathLst>
                <a:path w="151238" h="279331">
                  <a:moveTo>
                    <a:pt x="107116" y="5589"/>
                  </a:moveTo>
                  <a:lnTo>
                    <a:pt x="90348" y="0"/>
                  </a:lnTo>
                  <a:lnTo>
                    <a:pt x="83069" y="693"/>
                  </a:lnTo>
                  <a:lnTo>
                    <a:pt x="41933" y="24803"/>
                  </a:lnTo>
                  <a:lnTo>
                    <a:pt x="17352" y="44688"/>
                  </a:lnTo>
                  <a:lnTo>
                    <a:pt x="840" y="70986"/>
                  </a:lnTo>
                  <a:lnTo>
                    <a:pt x="0" y="80773"/>
                  </a:lnTo>
                  <a:lnTo>
                    <a:pt x="5307" y="101005"/>
                  </a:lnTo>
                  <a:lnTo>
                    <a:pt x="18583" y="115457"/>
                  </a:lnTo>
                  <a:lnTo>
                    <a:pt x="76076" y="145057"/>
                  </a:lnTo>
                  <a:lnTo>
                    <a:pt x="134607" y="191745"/>
                  </a:lnTo>
                  <a:lnTo>
                    <a:pt x="150486" y="218284"/>
                  </a:lnTo>
                  <a:lnTo>
                    <a:pt x="151237" y="226935"/>
                  </a:lnTo>
                  <a:lnTo>
                    <a:pt x="145832" y="242785"/>
                  </a:lnTo>
                  <a:lnTo>
                    <a:pt x="132512" y="254509"/>
                  </a:lnTo>
                  <a:lnTo>
                    <a:pt x="89775" y="271568"/>
                  </a:lnTo>
                  <a:lnTo>
                    <a:pt x="54473" y="279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900973" y="5464012"/>
              <a:ext cx="142386" cy="189910"/>
            </a:xfrm>
            <a:custGeom>
              <a:avLst/>
              <a:gdLst/>
              <a:ahLst/>
              <a:cxnLst/>
              <a:rect l="0" t="0" r="0" b="0"/>
              <a:pathLst>
                <a:path w="142386" h="189910">
                  <a:moveTo>
                    <a:pt x="89742" y="52921"/>
                  </a:moveTo>
                  <a:lnTo>
                    <a:pt x="89742" y="30564"/>
                  </a:lnTo>
                  <a:lnTo>
                    <a:pt x="83503" y="13348"/>
                  </a:lnTo>
                  <a:lnTo>
                    <a:pt x="78563" y="5482"/>
                  </a:lnTo>
                  <a:lnTo>
                    <a:pt x="71761" y="1408"/>
                  </a:lnTo>
                  <a:lnTo>
                    <a:pt x="54845" y="0"/>
                  </a:lnTo>
                  <a:lnTo>
                    <a:pt x="46590" y="3602"/>
                  </a:lnTo>
                  <a:lnTo>
                    <a:pt x="31179" y="16963"/>
                  </a:lnTo>
                  <a:lnTo>
                    <a:pt x="14939" y="49805"/>
                  </a:lnTo>
                  <a:lnTo>
                    <a:pt x="6206" y="101655"/>
                  </a:lnTo>
                  <a:lnTo>
                    <a:pt x="0" y="135990"/>
                  </a:lnTo>
                  <a:lnTo>
                    <a:pt x="2283" y="157690"/>
                  </a:lnTo>
                  <a:lnTo>
                    <a:pt x="10317" y="175914"/>
                  </a:lnTo>
                  <a:lnTo>
                    <a:pt x="15736" y="184049"/>
                  </a:lnTo>
                  <a:lnTo>
                    <a:pt x="22857" y="188303"/>
                  </a:lnTo>
                  <a:lnTo>
                    <a:pt x="40128" y="189909"/>
                  </a:lnTo>
                  <a:lnTo>
                    <a:pt x="48477" y="186360"/>
                  </a:lnTo>
                  <a:lnTo>
                    <a:pt x="63993" y="173059"/>
                  </a:lnTo>
                  <a:lnTo>
                    <a:pt x="80293" y="145839"/>
                  </a:lnTo>
                  <a:lnTo>
                    <a:pt x="92532" y="109957"/>
                  </a:lnTo>
                  <a:lnTo>
                    <a:pt x="95112" y="107323"/>
                  </a:lnTo>
                  <a:lnTo>
                    <a:pt x="96831" y="111415"/>
                  </a:lnTo>
                  <a:lnTo>
                    <a:pt x="97978" y="119993"/>
                  </a:lnTo>
                  <a:lnTo>
                    <a:pt x="105491" y="135763"/>
                  </a:lnTo>
                  <a:lnTo>
                    <a:pt x="116629" y="149401"/>
                  </a:lnTo>
                  <a:lnTo>
                    <a:pt x="142385" y="168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053886" y="5559046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0" y="0"/>
                  </a:moveTo>
                  <a:lnTo>
                    <a:pt x="14654" y="53028"/>
                  </a:lnTo>
                  <a:lnTo>
                    <a:pt x="19159" y="89932"/>
                  </a:lnTo>
                  <a:lnTo>
                    <a:pt x="18622" y="95049"/>
                  </a:lnTo>
                  <a:lnTo>
                    <a:pt x="17094" y="94952"/>
                  </a:lnTo>
                  <a:lnTo>
                    <a:pt x="14905" y="91377"/>
                  </a:lnTo>
                  <a:lnTo>
                    <a:pt x="17414" y="58401"/>
                  </a:lnTo>
                  <a:lnTo>
                    <a:pt x="25566" y="22763"/>
                  </a:lnTo>
                  <a:lnTo>
                    <a:pt x="32252" y="15176"/>
                  </a:lnTo>
                  <a:lnTo>
                    <a:pt x="52159" y="6745"/>
                  </a:lnTo>
                  <a:lnTo>
                    <a:pt x="61679" y="8006"/>
                  </a:lnTo>
                  <a:lnTo>
                    <a:pt x="78496" y="18766"/>
                  </a:lnTo>
                  <a:lnTo>
                    <a:pt x="95528" y="44555"/>
                  </a:lnTo>
                  <a:lnTo>
                    <a:pt x="107120" y="97172"/>
                  </a:lnTo>
                  <a:lnTo>
                    <a:pt x="11581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209148" y="5304264"/>
              <a:ext cx="107951" cy="389908"/>
            </a:xfrm>
            <a:custGeom>
              <a:avLst/>
              <a:gdLst/>
              <a:ahLst/>
              <a:cxnLst/>
              <a:rect l="0" t="0" r="0" b="0"/>
              <a:pathLst>
                <a:path w="107951" h="389908">
                  <a:moveTo>
                    <a:pt x="107950" y="317953"/>
                  </a:moveTo>
                  <a:lnTo>
                    <a:pt x="99616" y="280475"/>
                  </a:lnTo>
                  <a:lnTo>
                    <a:pt x="96057" y="258013"/>
                  </a:lnTo>
                  <a:lnTo>
                    <a:pt x="86676" y="240230"/>
                  </a:lnTo>
                  <a:lnTo>
                    <a:pt x="78560" y="235723"/>
                  </a:lnTo>
                  <a:lnTo>
                    <a:pt x="57063" y="233833"/>
                  </a:lnTo>
                  <a:lnTo>
                    <a:pt x="38150" y="240013"/>
                  </a:lnTo>
                  <a:lnTo>
                    <a:pt x="29831" y="244936"/>
                  </a:lnTo>
                  <a:lnTo>
                    <a:pt x="17468" y="262884"/>
                  </a:lnTo>
                  <a:lnTo>
                    <a:pt x="0" y="306946"/>
                  </a:lnTo>
                  <a:lnTo>
                    <a:pt x="55" y="344457"/>
                  </a:lnTo>
                  <a:lnTo>
                    <a:pt x="7481" y="379619"/>
                  </a:lnTo>
                  <a:lnTo>
                    <a:pt x="12894" y="385970"/>
                  </a:lnTo>
                  <a:lnTo>
                    <a:pt x="20013" y="389034"/>
                  </a:lnTo>
                  <a:lnTo>
                    <a:pt x="28268" y="389907"/>
                  </a:lnTo>
                  <a:lnTo>
                    <a:pt x="34941" y="385810"/>
                  </a:lnTo>
                  <a:lnTo>
                    <a:pt x="45476" y="368779"/>
                  </a:lnTo>
                  <a:lnTo>
                    <a:pt x="65465" y="314594"/>
                  </a:lnTo>
                  <a:lnTo>
                    <a:pt x="74211" y="261138"/>
                  </a:lnTo>
                  <a:lnTo>
                    <a:pt x="84344" y="204348"/>
                  </a:lnTo>
                  <a:lnTo>
                    <a:pt x="94491" y="141138"/>
                  </a:lnTo>
                  <a:lnTo>
                    <a:pt x="91253" y="83245"/>
                  </a:lnTo>
                  <a:lnTo>
                    <a:pt x="86584" y="27919"/>
                  </a:lnTo>
                  <a:lnTo>
                    <a:pt x="81687" y="4216"/>
                  </a:lnTo>
                  <a:lnTo>
                    <a:pt x="78743" y="0"/>
                  </a:lnTo>
                  <a:lnTo>
                    <a:pt x="75610" y="700"/>
                  </a:lnTo>
                  <a:lnTo>
                    <a:pt x="72352" y="4675"/>
                  </a:lnTo>
                  <a:lnTo>
                    <a:pt x="67767" y="32628"/>
                  </a:lnTo>
                  <a:lnTo>
                    <a:pt x="66217" y="85165"/>
                  </a:lnTo>
                  <a:lnTo>
                    <a:pt x="65949" y="133685"/>
                  </a:lnTo>
                  <a:lnTo>
                    <a:pt x="65870" y="185107"/>
                  </a:lnTo>
                  <a:lnTo>
                    <a:pt x="67016" y="236217"/>
                  </a:lnTo>
                  <a:lnTo>
                    <a:pt x="77291" y="286643"/>
                  </a:lnTo>
                  <a:lnTo>
                    <a:pt x="86893" y="307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738238" y="5327419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10529" y="58617"/>
                  </a:lnTo>
                  <a:lnTo>
                    <a:pt x="10529" y="113961"/>
                  </a:lnTo>
                  <a:lnTo>
                    <a:pt x="9359" y="162968"/>
                  </a:lnTo>
                  <a:lnTo>
                    <a:pt x="3293" y="213364"/>
                  </a:lnTo>
                  <a:lnTo>
                    <a:pt x="650" y="272907"/>
                  </a:lnTo>
                  <a:lnTo>
                    <a:pt x="193" y="31248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548852" y="5390590"/>
              <a:ext cx="199916" cy="173173"/>
            </a:xfrm>
            <a:custGeom>
              <a:avLst/>
              <a:gdLst/>
              <a:ahLst/>
              <a:cxnLst/>
              <a:rect l="0" t="0" r="0" b="0"/>
              <a:pathLst>
                <a:path w="199916" h="173173">
                  <a:moveTo>
                    <a:pt x="199915" y="136871"/>
                  </a:moveTo>
                  <a:lnTo>
                    <a:pt x="144870" y="154829"/>
                  </a:lnTo>
                  <a:lnTo>
                    <a:pt x="90342" y="168538"/>
                  </a:lnTo>
                  <a:lnTo>
                    <a:pt x="59969" y="173172"/>
                  </a:lnTo>
                  <a:lnTo>
                    <a:pt x="34771" y="171332"/>
                  </a:lnTo>
                  <a:lnTo>
                    <a:pt x="14993" y="160376"/>
                  </a:lnTo>
                  <a:lnTo>
                    <a:pt x="6444" y="152541"/>
                  </a:lnTo>
                  <a:lnTo>
                    <a:pt x="1914" y="143808"/>
                  </a:lnTo>
                  <a:lnTo>
                    <a:pt x="0" y="124746"/>
                  </a:lnTo>
                  <a:lnTo>
                    <a:pt x="11342" y="65156"/>
                  </a:lnTo>
                  <a:lnTo>
                    <a:pt x="28422" y="9533"/>
                  </a:lnTo>
                  <a:lnTo>
                    <a:pt x="314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961313" y="5537989"/>
              <a:ext cx="61195" cy="150986"/>
            </a:xfrm>
            <a:custGeom>
              <a:avLst/>
              <a:gdLst/>
              <a:ahLst/>
              <a:cxnLst/>
              <a:rect l="0" t="0" r="0" b="0"/>
              <a:pathLst>
                <a:path w="61195" h="150986">
                  <a:moveTo>
                    <a:pt x="8552" y="63171"/>
                  </a:moveTo>
                  <a:lnTo>
                    <a:pt x="11672" y="105863"/>
                  </a:lnTo>
                  <a:lnTo>
                    <a:pt x="24171" y="150985"/>
                  </a:lnTo>
                  <a:lnTo>
                    <a:pt x="4694" y="93664"/>
                  </a:lnTo>
                  <a:lnTo>
                    <a:pt x="0" y="57259"/>
                  </a:lnTo>
                  <a:lnTo>
                    <a:pt x="5141" y="36757"/>
                  </a:lnTo>
                  <a:lnTo>
                    <a:pt x="9787" y="28014"/>
                  </a:lnTo>
                  <a:lnTo>
                    <a:pt x="24309" y="15180"/>
                  </a:lnTo>
                  <a:lnTo>
                    <a:pt x="45977" y="4499"/>
                  </a:lnTo>
                  <a:lnTo>
                    <a:pt x="611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111675" y="5590632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117264" y="54853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106735" y="5625496"/>
              <a:ext cx="178986" cy="271670"/>
            </a:xfrm>
            <a:custGeom>
              <a:avLst/>
              <a:gdLst/>
              <a:ahLst/>
              <a:cxnLst/>
              <a:rect l="0" t="0" r="0" b="0"/>
              <a:pathLst>
                <a:path w="178986" h="271670">
                  <a:moveTo>
                    <a:pt x="178985" y="80949"/>
                  </a:moveTo>
                  <a:lnTo>
                    <a:pt x="175866" y="38258"/>
                  </a:lnTo>
                  <a:lnTo>
                    <a:pt x="173396" y="27922"/>
                  </a:lnTo>
                  <a:lnTo>
                    <a:pt x="168240" y="19861"/>
                  </a:lnTo>
                  <a:lnTo>
                    <a:pt x="153153" y="7786"/>
                  </a:lnTo>
                  <a:lnTo>
                    <a:pt x="119338" y="0"/>
                  </a:lnTo>
                  <a:lnTo>
                    <a:pt x="85273" y="3282"/>
                  </a:lnTo>
                  <a:lnTo>
                    <a:pt x="66755" y="14845"/>
                  </a:lnTo>
                  <a:lnTo>
                    <a:pt x="51896" y="32852"/>
                  </a:lnTo>
                  <a:lnTo>
                    <a:pt x="41393" y="56453"/>
                  </a:lnTo>
                  <a:lnTo>
                    <a:pt x="40463" y="66958"/>
                  </a:lnTo>
                  <a:lnTo>
                    <a:pt x="45670" y="84870"/>
                  </a:lnTo>
                  <a:lnTo>
                    <a:pt x="52673" y="90582"/>
                  </a:lnTo>
                  <a:lnTo>
                    <a:pt x="72933" y="96929"/>
                  </a:lnTo>
                  <a:lnTo>
                    <a:pt x="82547" y="96281"/>
                  </a:lnTo>
                  <a:lnTo>
                    <a:pt x="99470" y="89323"/>
                  </a:lnTo>
                  <a:lnTo>
                    <a:pt x="122150" y="72252"/>
                  </a:lnTo>
                  <a:lnTo>
                    <a:pt x="128227" y="71642"/>
                  </a:lnTo>
                  <a:lnTo>
                    <a:pt x="133447" y="74744"/>
                  </a:lnTo>
                  <a:lnTo>
                    <a:pt x="138098" y="80322"/>
                  </a:lnTo>
                  <a:lnTo>
                    <a:pt x="144644" y="116119"/>
                  </a:lnTo>
                  <a:lnTo>
                    <a:pt x="146855" y="173381"/>
                  </a:lnTo>
                  <a:lnTo>
                    <a:pt x="144172" y="233565"/>
                  </a:lnTo>
                  <a:lnTo>
                    <a:pt x="141738" y="245864"/>
                  </a:lnTo>
                  <a:lnTo>
                    <a:pt x="136607" y="255233"/>
                  </a:lnTo>
                  <a:lnTo>
                    <a:pt x="121546" y="268763"/>
                  </a:lnTo>
                  <a:lnTo>
                    <a:pt x="112616" y="271669"/>
                  </a:lnTo>
                  <a:lnTo>
                    <a:pt x="80941" y="270170"/>
                  </a:lnTo>
                  <a:lnTo>
                    <a:pt x="28380" y="262303"/>
                  </a:lnTo>
                  <a:lnTo>
                    <a:pt x="0" y="259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317306" y="5432704"/>
              <a:ext cx="105286" cy="336913"/>
            </a:xfrm>
            <a:custGeom>
              <a:avLst/>
              <a:gdLst/>
              <a:ahLst/>
              <a:cxnLst/>
              <a:rect l="0" t="0" r="0" b="0"/>
              <a:pathLst>
                <a:path w="105286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2" y="147998"/>
                  </a:lnTo>
                  <a:lnTo>
                    <a:pt x="9877" y="197100"/>
                  </a:lnTo>
                  <a:lnTo>
                    <a:pt x="10399" y="255613"/>
                  </a:lnTo>
                  <a:lnTo>
                    <a:pt x="4901" y="292546"/>
                  </a:lnTo>
                  <a:lnTo>
                    <a:pt x="3267" y="295637"/>
                  </a:lnTo>
                  <a:lnTo>
                    <a:pt x="2178" y="293018"/>
                  </a:lnTo>
                  <a:lnTo>
                    <a:pt x="2137" y="278799"/>
                  </a:lnTo>
                  <a:lnTo>
                    <a:pt x="6019" y="260781"/>
                  </a:lnTo>
                  <a:lnTo>
                    <a:pt x="11031" y="253403"/>
                  </a:lnTo>
                  <a:lnTo>
                    <a:pt x="25959" y="242085"/>
                  </a:lnTo>
                  <a:lnTo>
                    <a:pt x="33684" y="240939"/>
                  </a:lnTo>
                  <a:lnTo>
                    <a:pt x="41173" y="242514"/>
                  </a:lnTo>
                  <a:lnTo>
                    <a:pt x="62891" y="255910"/>
                  </a:lnTo>
                  <a:lnTo>
                    <a:pt x="75914" y="269326"/>
                  </a:lnTo>
                  <a:lnTo>
                    <a:pt x="101884" y="327911"/>
                  </a:lnTo>
                  <a:lnTo>
                    <a:pt x="1052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485761" y="5516933"/>
              <a:ext cx="10530" cy="252684"/>
            </a:xfrm>
            <a:custGeom>
              <a:avLst/>
              <a:gdLst/>
              <a:ahLst/>
              <a:cxnLst/>
              <a:rect l="0" t="0" r="0" b="0"/>
              <a:pathLst>
                <a:path w="10530" h="252684">
                  <a:moveTo>
                    <a:pt x="10529" y="0"/>
                  </a:moveTo>
                  <a:lnTo>
                    <a:pt x="10529" y="57264"/>
                  </a:lnTo>
                  <a:lnTo>
                    <a:pt x="10529" y="106653"/>
                  </a:lnTo>
                  <a:lnTo>
                    <a:pt x="10529" y="158332"/>
                  </a:lnTo>
                  <a:lnTo>
                    <a:pt x="4939" y="217018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412062" y="56432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90"/>
                  </a:lnTo>
                  <a:lnTo>
                    <a:pt x="2697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401534" y="5664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719876" y="5632982"/>
              <a:ext cx="113327" cy="168221"/>
            </a:xfrm>
            <a:custGeom>
              <a:avLst/>
              <a:gdLst/>
              <a:ahLst/>
              <a:cxnLst/>
              <a:rect l="0" t="0" r="0" b="0"/>
              <a:pathLst>
                <a:path w="113327" h="168221">
                  <a:moveTo>
                    <a:pt x="81740" y="94520"/>
                  </a:moveTo>
                  <a:lnTo>
                    <a:pt x="81740" y="35904"/>
                  </a:lnTo>
                  <a:lnTo>
                    <a:pt x="75502" y="15436"/>
                  </a:lnTo>
                  <a:lnTo>
                    <a:pt x="70562" y="6702"/>
                  </a:lnTo>
                  <a:lnTo>
                    <a:pt x="62590" y="2050"/>
                  </a:lnTo>
                  <a:lnTo>
                    <a:pt x="41254" y="0"/>
                  </a:lnTo>
                  <a:lnTo>
                    <a:pt x="32522" y="3431"/>
                  </a:lnTo>
                  <a:lnTo>
                    <a:pt x="19701" y="16601"/>
                  </a:lnTo>
                  <a:lnTo>
                    <a:pt x="5907" y="49337"/>
                  </a:lnTo>
                  <a:lnTo>
                    <a:pt x="0" y="88672"/>
                  </a:lnTo>
                  <a:lnTo>
                    <a:pt x="6409" y="135479"/>
                  </a:lnTo>
                  <a:lnTo>
                    <a:pt x="12386" y="157178"/>
                  </a:lnTo>
                  <a:lnTo>
                    <a:pt x="17957" y="162028"/>
                  </a:lnTo>
                  <a:lnTo>
                    <a:pt x="25179" y="162922"/>
                  </a:lnTo>
                  <a:lnTo>
                    <a:pt x="33505" y="161179"/>
                  </a:lnTo>
                  <a:lnTo>
                    <a:pt x="40224" y="156506"/>
                  </a:lnTo>
                  <a:lnTo>
                    <a:pt x="50811" y="141957"/>
                  </a:lnTo>
                  <a:lnTo>
                    <a:pt x="75724" y="80178"/>
                  </a:lnTo>
                  <a:lnTo>
                    <a:pt x="73997" y="85806"/>
                  </a:lnTo>
                  <a:lnTo>
                    <a:pt x="77627" y="108706"/>
                  </a:lnTo>
                  <a:lnTo>
                    <a:pt x="86111" y="137718"/>
                  </a:lnTo>
                  <a:lnTo>
                    <a:pt x="95771" y="151934"/>
                  </a:lnTo>
                  <a:lnTo>
                    <a:pt x="113326" y="168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840635" y="5664727"/>
              <a:ext cx="97853" cy="141336"/>
            </a:xfrm>
            <a:custGeom>
              <a:avLst/>
              <a:gdLst/>
              <a:ahLst/>
              <a:cxnLst/>
              <a:rect l="0" t="0" r="0" b="0"/>
              <a:pathLst>
                <a:path w="97853" h="141336">
                  <a:moveTo>
                    <a:pt x="13624" y="41718"/>
                  </a:moveTo>
                  <a:lnTo>
                    <a:pt x="13624" y="100335"/>
                  </a:lnTo>
                  <a:lnTo>
                    <a:pt x="19213" y="135126"/>
                  </a:lnTo>
                  <a:lnTo>
                    <a:pt x="18520" y="140255"/>
                  </a:lnTo>
                  <a:lnTo>
                    <a:pt x="15718" y="141335"/>
                  </a:lnTo>
                  <a:lnTo>
                    <a:pt x="11511" y="139715"/>
                  </a:lnTo>
                  <a:lnTo>
                    <a:pt x="3716" y="125437"/>
                  </a:lnTo>
                  <a:lnTo>
                    <a:pt x="0" y="115078"/>
                  </a:lnTo>
                  <a:lnTo>
                    <a:pt x="1270" y="64831"/>
                  </a:lnTo>
                  <a:lnTo>
                    <a:pt x="4894" y="26080"/>
                  </a:lnTo>
                  <a:lnTo>
                    <a:pt x="14033" y="7082"/>
                  </a:lnTo>
                  <a:lnTo>
                    <a:pt x="20916" y="2249"/>
                  </a:lnTo>
                  <a:lnTo>
                    <a:pt x="29014" y="198"/>
                  </a:lnTo>
                  <a:lnTo>
                    <a:pt x="37922" y="0"/>
                  </a:lnTo>
                  <a:lnTo>
                    <a:pt x="46200" y="3378"/>
                  </a:lnTo>
                  <a:lnTo>
                    <a:pt x="61637" y="16489"/>
                  </a:lnTo>
                  <a:lnTo>
                    <a:pt x="82206" y="60738"/>
                  </a:lnTo>
                  <a:lnTo>
                    <a:pt x="94415" y="104487"/>
                  </a:lnTo>
                  <a:lnTo>
                    <a:pt x="97852" y="136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885845" y="5671696"/>
              <a:ext cx="205631" cy="329548"/>
            </a:xfrm>
            <a:custGeom>
              <a:avLst/>
              <a:gdLst/>
              <a:ahLst/>
              <a:cxnLst/>
              <a:rect l="0" t="0" r="0" b="0"/>
              <a:pathLst>
                <a:path w="205631" h="329548">
                  <a:moveTo>
                    <a:pt x="200041" y="87392"/>
                  </a:moveTo>
                  <a:lnTo>
                    <a:pt x="205630" y="70624"/>
                  </a:lnTo>
                  <a:lnTo>
                    <a:pt x="205254" y="53034"/>
                  </a:lnTo>
                  <a:lnTo>
                    <a:pt x="200018" y="34687"/>
                  </a:lnTo>
                  <a:lnTo>
                    <a:pt x="189893" y="18734"/>
                  </a:lnTo>
                  <a:lnTo>
                    <a:pt x="174473" y="6964"/>
                  </a:lnTo>
                  <a:lnTo>
                    <a:pt x="165448" y="2188"/>
                  </a:lnTo>
                  <a:lnTo>
                    <a:pt x="146062" y="0"/>
                  </a:lnTo>
                  <a:lnTo>
                    <a:pt x="126917" y="4097"/>
                  </a:lnTo>
                  <a:lnTo>
                    <a:pt x="110609" y="13717"/>
                  </a:lnTo>
                  <a:lnTo>
                    <a:pt x="88275" y="37876"/>
                  </a:lnTo>
                  <a:lnTo>
                    <a:pt x="72428" y="67261"/>
                  </a:lnTo>
                  <a:lnTo>
                    <a:pt x="70405" y="90923"/>
                  </a:lnTo>
                  <a:lnTo>
                    <a:pt x="74575" y="114698"/>
                  </a:lnTo>
                  <a:lnTo>
                    <a:pt x="84226" y="133063"/>
                  </a:lnTo>
                  <a:lnTo>
                    <a:pt x="91246" y="136557"/>
                  </a:lnTo>
                  <a:lnTo>
                    <a:pt x="99435" y="136546"/>
                  </a:lnTo>
                  <a:lnTo>
                    <a:pt x="116723" y="130295"/>
                  </a:lnTo>
                  <a:lnTo>
                    <a:pt x="154075" y="100609"/>
                  </a:lnTo>
                  <a:lnTo>
                    <a:pt x="158868" y="100883"/>
                  </a:lnTo>
                  <a:lnTo>
                    <a:pt x="162063" y="105745"/>
                  </a:lnTo>
                  <a:lnTo>
                    <a:pt x="173680" y="153933"/>
                  </a:lnTo>
                  <a:lnTo>
                    <a:pt x="166714" y="215786"/>
                  </a:lnTo>
                  <a:lnTo>
                    <a:pt x="154074" y="273150"/>
                  </a:lnTo>
                  <a:lnTo>
                    <a:pt x="141006" y="293174"/>
                  </a:lnTo>
                  <a:lnTo>
                    <a:pt x="122331" y="308702"/>
                  </a:lnTo>
                  <a:lnTo>
                    <a:pt x="98432" y="319503"/>
                  </a:lnTo>
                  <a:lnTo>
                    <a:pt x="40067" y="327563"/>
                  </a:lnTo>
                  <a:lnTo>
                    <a:pt x="0" y="329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101169" y="5453761"/>
              <a:ext cx="142821" cy="389556"/>
            </a:xfrm>
            <a:custGeom>
              <a:avLst/>
              <a:gdLst/>
              <a:ahLst/>
              <a:cxnLst/>
              <a:rect l="0" t="0" r="0" b="0"/>
              <a:pathLst>
                <a:path w="142821" h="389556">
                  <a:moveTo>
                    <a:pt x="26831" y="0"/>
                  </a:moveTo>
                  <a:lnTo>
                    <a:pt x="18498" y="37478"/>
                  </a:lnTo>
                  <a:lnTo>
                    <a:pt x="16736" y="94491"/>
                  </a:lnTo>
                  <a:lnTo>
                    <a:pt x="16431" y="150440"/>
                  </a:lnTo>
                  <a:lnTo>
                    <a:pt x="10751" y="211471"/>
                  </a:lnTo>
                  <a:lnTo>
                    <a:pt x="7248" y="268419"/>
                  </a:lnTo>
                  <a:lnTo>
                    <a:pt x="0" y="322300"/>
                  </a:lnTo>
                  <a:lnTo>
                    <a:pt x="755" y="321321"/>
                  </a:lnTo>
                  <a:lnTo>
                    <a:pt x="2427" y="315990"/>
                  </a:lnTo>
                  <a:lnTo>
                    <a:pt x="21550" y="297308"/>
                  </a:lnTo>
                  <a:lnTo>
                    <a:pt x="79934" y="270760"/>
                  </a:lnTo>
                  <a:lnTo>
                    <a:pt x="120509" y="253958"/>
                  </a:lnTo>
                  <a:lnTo>
                    <a:pt x="137096" y="238043"/>
                  </a:lnTo>
                  <a:lnTo>
                    <a:pt x="141285" y="228885"/>
                  </a:lnTo>
                  <a:lnTo>
                    <a:pt x="142820" y="209352"/>
                  </a:lnTo>
                  <a:lnTo>
                    <a:pt x="136483" y="192091"/>
                  </a:lnTo>
                  <a:lnTo>
                    <a:pt x="131518" y="184213"/>
                  </a:lnTo>
                  <a:lnTo>
                    <a:pt x="123528" y="178961"/>
                  </a:lnTo>
                  <a:lnTo>
                    <a:pt x="102172" y="173125"/>
                  </a:lnTo>
                  <a:lnTo>
                    <a:pt x="92266" y="173908"/>
                  </a:lnTo>
                  <a:lnTo>
                    <a:pt x="75021" y="181018"/>
                  </a:lnTo>
                  <a:lnTo>
                    <a:pt x="46568" y="203764"/>
                  </a:lnTo>
                  <a:lnTo>
                    <a:pt x="27089" y="232730"/>
                  </a:lnTo>
                  <a:lnTo>
                    <a:pt x="19498" y="269129"/>
                  </a:lnTo>
                  <a:lnTo>
                    <a:pt x="22838" y="303960"/>
                  </a:lnTo>
                  <a:lnTo>
                    <a:pt x="42854" y="353237"/>
                  </a:lnTo>
                  <a:lnTo>
                    <a:pt x="55788" y="371853"/>
                  </a:lnTo>
                  <a:lnTo>
                    <a:pt x="72456" y="381687"/>
                  </a:lnTo>
                  <a:lnTo>
                    <a:pt x="100531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273655" y="5637685"/>
              <a:ext cx="117558" cy="279331"/>
            </a:xfrm>
            <a:custGeom>
              <a:avLst/>
              <a:gdLst/>
              <a:ahLst/>
              <a:cxnLst/>
              <a:rect l="0" t="0" r="0" b="0"/>
              <a:pathLst>
                <a:path w="117558" h="279331">
                  <a:moveTo>
                    <a:pt x="117557" y="5589"/>
                  </a:moveTo>
                  <a:lnTo>
                    <a:pt x="100789" y="0"/>
                  </a:lnTo>
                  <a:lnTo>
                    <a:pt x="83199" y="376"/>
                  </a:lnTo>
                  <a:lnTo>
                    <a:pt x="63683" y="5612"/>
                  </a:lnTo>
                  <a:lnTo>
                    <a:pt x="43310" y="15738"/>
                  </a:lnTo>
                  <a:lnTo>
                    <a:pt x="17700" y="40182"/>
                  </a:lnTo>
                  <a:lnTo>
                    <a:pt x="882" y="69651"/>
                  </a:lnTo>
                  <a:lnTo>
                    <a:pt x="0" y="79883"/>
                  </a:lnTo>
                  <a:lnTo>
                    <a:pt x="5258" y="100610"/>
                  </a:lnTo>
                  <a:lnTo>
                    <a:pt x="18513" y="115281"/>
                  </a:lnTo>
                  <a:lnTo>
                    <a:pt x="71682" y="160265"/>
                  </a:lnTo>
                  <a:lnTo>
                    <a:pt x="87327" y="186730"/>
                  </a:lnTo>
                  <a:lnTo>
                    <a:pt x="89304" y="206589"/>
                  </a:lnTo>
                  <a:lnTo>
                    <a:pt x="85113" y="225944"/>
                  </a:lnTo>
                  <a:lnTo>
                    <a:pt x="75451" y="242345"/>
                  </a:lnTo>
                  <a:lnTo>
                    <a:pt x="51269" y="264732"/>
                  </a:lnTo>
                  <a:lnTo>
                    <a:pt x="35063" y="272842"/>
                  </a:lnTo>
                  <a:lnTo>
                    <a:pt x="12272" y="279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2014-04-04T13:25:12Z</dcterms:created>
  <dcterms:modified xsi:type="dcterms:W3CDTF">2014-04-04T13:25:29Z</dcterms:modified>
</cp:coreProperties>
</file>